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31.xml" ContentType="application/vnd.openxmlformats-officedocument.presentationml.notesSl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2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3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3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52"/>
  </p:notesMasterIdLst>
  <p:sldIdLst>
    <p:sldId id="672" r:id="rId3"/>
    <p:sldId id="696" r:id="rId4"/>
    <p:sldId id="699" r:id="rId5"/>
    <p:sldId id="673" r:id="rId6"/>
    <p:sldId id="697" r:id="rId7"/>
    <p:sldId id="682" r:id="rId8"/>
    <p:sldId id="684" r:id="rId9"/>
    <p:sldId id="559" r:id="rId10"/>
    <p:sldId id="592" r:id="rId11"/>
    <p:sldId id="544" r:id="rId12"/>
    <p:sldId id="706" r:id="rId13"/>
    <p:sldId id="674" r:id="rId14"/>
    <p:sldId id="676" r:id="rId15"/>
    <p:sldId id="560" r:id="rId16"/>
    <p:sldId id="651" r:id="rId17"/>
    <p:sldId id="547" r:id="rId18"/>
    <p:sldId id="548" r:id="rId19"/>
    <p:sldId id="549" r:id="rId20"/>
    <p:sldId id="550" r:id="rId21"/>
    <p:sldId id="692" r:id="rId22"/>
    <p:sldId id="695" r:id="rId23"/>
    <p:sldId id="571" r:id="rId24"/>
    <p:sldId id="567" r:id="rId25"/>
    <p:sldId id="569" r:id="rId26"/>
    <p:sldId id="563" r:id="rId27"/>
    <p:sldId id="564" r:id="rId28"/>
    <p:sldId id="561" r:id="rId29"/>
    <p:sldId id="690" r:id="rId30"/>
    <p:sldId id="691" r:id="rId31"/>
    <p:sldId id="562" r:id="rId32"/>
    <p:sldId id="700" r:id="rId33"/>
    <p:sldId id="573" r:id="rId34"/>
    <p:sldId id="575" r:id="rId35"/>
    <p:sldId id="576" r:id="rId36"/>
    <p:sldId id="574" r:id="rId37"/>
    <p:sldId id="653" r:id="rId38"/>
    <p:sldId id="580" r:id="rId39"/>
    <p:sldId id="581" r:id="rId40"/>
    <p:sldId id="582" r:id="rId41"/>
    <p:sldId id="587" r:id="rId42"/>
    <p:sldId id="584" r:id="rId43"/>
    <p:sldId id="585" r:id="rId44"/>
    <p:sldId id="588" r:id="rId45"/>
    <p:sldId id="586" r:id="rId46"/>
    <p:sldId id="590" r:id="rId47"/>
    <p:sldId id="675" r:id="rId48"/>
    <p:sldId id="654" r:id="rId49"/>
    <p:sldId id="656" r:id="rId50"/>
    <p:sldId id="698" r:id="rId51"/>
  </p:sldIdLst>
  <p:sldSz cx="12192000" cy="6858000"/>
  <p:notesSz cx="6858000" cy="9144000"/>
  <p:custDataLst>
    <p:tags r:id="rId5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673"/>
            <p14:sldId id="697"/>
            <p14:sldId id="682"/>
            <p14:sldId id="684"/>
            <p14:sldId id="559"/>
            <p14:sldId id="592"/>
            <p14:sldId id="544"/>
            <p14:sldId id="706"/>
            <p14:sldId id="674"/>
            <p14:sldId id="676"/>
            <p14:sldId id="560"/>
            <p14:sldId id="651"/>
            <p14:sldId id="547"/>
            <p14:sldId id="548"/>
            <p14:sldId id="549"/>
            <p14:sldId id="550"/>
            <p14:sldId id="692"/>
            <p14:sldId id="695"/>
            <p14:sldId id="571"/>
            <p14:sldId id="567"/>
            <p14:sldId id="569"/>
            <p14:sldId id="563"/>
            <p14:sldId id="564"/>
            <p14:sldId id="561"/>
            <p14:sldId id="690"/>
            <p14:sldId id="691"/>
            <p14:sldId id="562"/>
            <p14:sldId id="700"/>
            <p14:sldId id="573"/>
            <p14:sldId id="575"/>
            <p14:sldId id="576"/>
            <p14:sldId id="574"/>
            <p14:sldId id="653"/>
            <p14:sldId id="580"/>
            <p14:sldId id="581"/>
            <p14:sldId id="582"/>
            <p14:sldId id="587"/>
            <p14:sldId id="584"/>
            <p14:sldId id="585"/>
            <p14:sldId id="588"/>
            <p14:sldId id="586"/>
            <p14:sldId id="590"/>
            <p14:sldId id="675"/>
            <p14:sldId id="654"/>
            <p14:sldId id="656"/>
            <p14:sldId id="698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85" autoAdjust="0"/>
    <p:restoredTop sz="79874" autoAdjust="0"/>
  </p:normalViewPr>
  <p:slideViewPr>
    <p:cSldViewPr snapToGrid="0">
      <p:cViewPr varScale="1">
        <p:scale>
          <a:sx n="115" d="100"/>
          <a:sy n="115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gs" Target="tags/tag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microsoft.com/office/2011/relationships/chartColorStyle" Target="colors4.xml"/><Relationship Id="rId1" Type="http://schemas.microsoft.com/office/2011/relationships/chartStyle" Target="style4.xml"/><Relationship Id="rId5" Type="http://schemas.openxmlformats.org/officeDocument/2006/relationships/package" Target="../embeddings/Microsoft_Excel____3.xlsx"/><Relationship Id="rId4" Type="http://schemas.openxmlformats.org/officeDocument/2006/relationships/image" Target="../media/image37.png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分母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20</c:v>
                </c:pt>
                <c:pt idx="1">
                  <c:v>20</c:v>
                </c:pt>
                <c:pt idx="2">
                  <c:v>20</c:v>
                </c:pt>
                <c:pt idx="3">
                  <c:v>20</c:v>
                </c:pt>
                <c:pt idx="4">
                  <c:v>20</c:v>
                </c:pt>
                <c:pt idx="5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26-49F8-BE30-A13D659E475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分子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2326-49F8-BE30-A13D659E475B}"/>
              </c:ext>
            </c:extLst>
          </c:dPt>
          <c:cat>
            <c:strRef>
              <c:f>Sheet1!$A$2:$A$7</c:f>
              <c:strCache>
                <c:ptCount val="6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  <c:pt idx="4">
                  <c:v>实验五</c:v>
                </c:pt>
                <c:pt idx="5">
                  <c:v>实验六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2</c:v>
                </c:pt>
                <c:pt idx="1">
                  <c:v>4</c:v>
                </c:pt>
                <c:pt idx="2">
                  <c:v>6</c:v>
                </c:pt>
                <c:pt idx="3">
                  <c:v>9</c:v>
                </c:pt>
                <c:pt idx="4">
                  <c:v>12</c:v>
                </c:pt>
                <c:pt idx="5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326-49F8-BE30-A13D659E475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0"/>
        <c:overlap val="100"/>
        <c:axId val="1582656824"/>
        <c:axId val="1582649280"/>
      </c:barChart>
      <c:catAx>
        <c:axId val="1582656824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49280"/>
        <c:crosses val="autoZero"/>
        <c:auto val="1"/>
        <c:lblAlgn val="ctr"/>
        <c:lblOffset val="200"/>
        <c:noMultiLvlLbl val="0"/>
      </c:catAx>
      <c:valAx>
        <c:axId val="1582649280"/>
        <c:scaling>
          <c:orientation val="minMax"/>
          <c:max val="20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solidFill>
              <a:schemeClr val="bg1">
                <a:lumMod val="7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582656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dPt>
            <c:idx val="0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8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40</c:v>
                </c:pt>
                <c:pt idx="1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86A-4F6F-8EDE-0C793C25C20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占比2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D32-4F1B-A6ED-B332882DD044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86A-4F6F-8EDE-0C793C25C20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占比3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86A-4F6F-8EDE-0C793C25C20A}"/>
              </c:ext>
            </c:extLst>
          </c:dPt>
          <c:dPt>
            <c:idx val="1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86A-4F6F-8EDE-0C793C25C20A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86A-4F6F-8EDE-0C793C25C2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4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对象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E5B-415A-9B59-AEDBBF1AA82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对象 2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2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</c:v>
                </c:pt>
                <c:pt idx="1">
                  <c:v>4</c:v>
                </c:pt>
                <c:pt idx="2">
                  <c:v>2</c:v>
                </c:pt>
                <c:pt idx="3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E5B-415A-9B59-AEDBBF1AA82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对象 3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bg1"/>
              </a:solidFill>
              <a:ln w="12700">
                <a:solidFill>
                  <a:schemeClr val="accent5"/>
                </a:solidFill>
              </a:ln>
              <a:effectLst/>
            </c:spPr>
          </c:marker>
          <c:cat>
            <c:strRef>
              <c:f>Sheet1!$A$2:$A$5</c:f>
              <c:strCache>
                <c:ptCount val="4"/>
                <c:pt idx="0">
                  <c:v>实验一</c:v>
                </c:pt>
                <c:pt idx="1">
                  <c:v>实验二</c:v>
                </c:pt>
                <c:pt idx="2">
                  <c:v>实验三</c:v>
                </c:pt>
                <c:pt idx="3">
                  <c:v>实验四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E5B-415A-9B59-AEDBBF1AA82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89015336"/>
        <c:axId val="1189013696"/>
      </c:lineChart>
      <c:catAx>
        <c:axId val="118901533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189013696"/>
        <c:crosses val="autoZero"/>
        <c:auto val="1"/>
        <c:lblAlgn val="ctr"/>
        <c:lblOffset val="100"/>
        <c:noMultiLvlLbl val="0"/>
      </c:catAx>
      <c:valAx>
        <c:axId val="1189013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118901533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Sheet1!$A$2:$A$10</c:f>
              <c:strCache>
                <c:ptCount val="9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9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Pt>
            <c:idx val="4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D72E-4D6E-8799-6EFB8538614C}"/>
              </c:ext>
            </c:extLst>
          </c:dPt>
          <c:dPt>
            <c:idx val="8"/>
            <c:invertIfNegative val="0"/>
            <c:bubble3D val="0"/>
            <c:spPr>
              <a:blipFill>
                <a:blip xmlns:r="http://schemas.openxmlformats.org/officeDocument/2006/relationships" r:embed="rId4"/>
                <a:stretch>
                  <a:fillRect/>
                </a:stretch>
              </a:blip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72E-4D6E-8799-6EFB8538614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ea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Sheet1!$A$2:$A$12</c:f>
              <c:strCache>
                <c:ptCount val="11"/>
                <c:pt idx="0">
                  <c:v>对象 1</c:v>
                </c:pt>
                <c:pt idx="1">
                  <c:v>对象 2</c:v>
                </c:pt>
                <c:pt idx="2">
                  <c:v>对象 3</c:v>
                </c:pt>
                <c:pt idx="3">
                  <c:v>对象 4</c:v>
                </c:pt>
                <c:pt idx="4">
                  <c:v>对象 5</c:v>
                </c:pt>
                <c:pt idx="5">
                  <c:v>对象 6</c:v>
                </c:pt>
                <c:pt idx="6">
                  <c:v>对象 7</c:v>
                </c:pt>
                <c:pt idx="7">
                  <c:v>对象 8</c:v>
                </c:pt>
                <c:pt idx="8">
                  <c:v>对象 9</c:v>
                </c:pt>
                <c:pt idx="9">
                  <c:v>对象 10</c:v>
                </c:pt>
                <c:pt idx="10">
                  <c:v>对象 11</c:v>
                </c:pt>
              </c:strCache>
            </c:strRef>
          </c:cat>
          <c:val>
            <c:numRef>
              <c:f>Sheet1!$B$2:$B$12</c:f>
              <c:numCache>
                <c:formatCode>General</c:formatCode>
                <c:ptCount val="11"/>
                <c:pt idx="0">
                  <c:v>2</c:v>
                </c:pt>
                <c:pt idx="1">
                  <c:v>9</c:v>
                </c:pt>
                <c:pt idx="2">
                  <c:v>4</c:v>
                </c:pt>
                <c:pt idx="3">
                  <c:v>6</c:v>
                </c:pt>
                <c:pt idx="4">
                  <c:v>15</c:v>
                </c:pt>
                <c:pt idx="5">
                  <c:v>14</c:v>
                </c:pt>
                <c:pt idx="6">
                  <c:v>11</c:v>
                </c:pt>
                <c:pt idx="7">
                  <c:v>12</c:v>
                </c:pt>
                <c:pt idx="8">
                  <c:v>18</c:v>
                </c:pt>
                <c:pt idx="9">
                  <c:v>10</c:v>
                </c:pt>
                <c:pt idx="1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72E-4D6E-8799-6EFB8538614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axId val="237669879"/>
        <c:axId val="237670207"/>
      </c:barChart>
      <c:catAx>
        <c:axId val="23766987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70207"/>
        <c:crosses val="autoZero"/>
        <c:auto val="1"/>
        <c:lblAlgn val="ctr"/>
        <c:lblOffset val="100"/>
        <c:noMultiLvlLbl val="0"/>
      </c:catAx>
      <c:valAx>
        <c:axId val="23767020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in"/>
        <c:minorTickMark val="none"/>
        <c:tickLblPos val="nextTo"/>
        <c:spPr>
          <a:noFill/>
          <a:ln>
            <a:solidFill>
              <a:schemeClr val="bg1">
                <a:lumMod val="85000"/>
              </a:schemeClr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ea"/>
              </a:defRPr>
            </a:pPr>
            <a:endParaRPr lang="zh-CN"/>
          </a:p>
        </c:txPr>
        <c:crossAx val="237669879"/>
        <c:crosses val="autoZero"/>
        <c:crossBetween val="between"/>
        <c:majorUnit val="5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5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BDB-4895-A818-43C2751B774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6BC-471E-8765-E50C48DE3BFF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6BC-471E-8765-E50C48DE3B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BF9-4056-987B-DD60040BA8F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BF9-4056-987B-DD60040BA8FB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30</c:v>
                </c:pt>
                <c:pt idx="1">
                  <c:v>70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EBF9-4056-987B-DD60040BA8F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数目</c:v>
                </c:pt>
              </c:strCache>
            </c:strRef>
          </c:tx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D81-452D-B66A-167B26CB1120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D81-452D-B66A-167B26CB1120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81-452D-B66A-167B26CB112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E23A-469B-9247-96F908673085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占比</c:v>
                </c:pt>
              </c:strCache>
            </c:strRef>
          </c:tx>
          <c:explosion val="10"/>
          <c:dPt>
            <c:idx val="0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A3-4EDA-B9A5-F8C9294149BB}"/>
              </c:ext>
            </c:extLst>
          </c:dPt>
          <c:dPt>
            <c:idx val="1"/>
            <c:bubble3D val="0"/>
            <c:spPr>
              <a:solidFill>
                <a:schemeClr val="bg1">
                  <a:lumMod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E23A-469B-9247-96F908673085}"/>
              </c:ext>
            </c:extLst>
          </c:dPt>
          <c:cat>
            <c:strRef>
              <c:f>Sheet1!$A$2:$A$3</c:f>
              <c:strCache>
                <c:ptCount val="2"/>
                <c:pt idx="0">
                  <c:v>数据占比</c:v>
                </c:pt>
                <c:pt idx="1">
                  <c:v>100-数据占比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3A-469B-9247-96F9086730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ea typeface="+mn-ea"/>
          <a:cs typeface="+mn-ea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93894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8135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9037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703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77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811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7506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1045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6730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6659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19947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3762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964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401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545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409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4615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23182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645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56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8011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16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354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8206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6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7577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2990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Relationship Id="rId4" Type="http://schemas.openxmlformats.org/officeDocument/2006/relationships/chart" Target="../charts/char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论文答辩</a:t>
            </a:r>
            <a:r>
              <a:rPr lang="en-US" altLang="zh-CN" dirty="0">
                <a:ea typeface="+mn-ea"/>
                <a:cs typeface="+mn-ea"/>
              </a:rPr>
              <a:t>PPT</a:t>
            </a:r>
            <a:r>
              <a:rPr lang="zh-CN" altLang="en-US" dirty="0">
                <a:ea typeface="+mn-ea"/>
                <a:cs typeface="+mn-ea"/>
              </a:rPr>
              <a:t>模板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毕业课题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D468918-03BA-48BA-A85E-4308518A6A1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Graduation Thesis Defense PPT Template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150C4D-B9D9-453C-8026-A24298F5C6D6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6C32F301-17BB-4DF6-8B46-58C8C19CF674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0948CD2-4F83-46D3-9941-A0CBBCF49795}"/>
              </a:ext>
            </a:extLst>
          </p:cNvPr>
          <p:cNvGrpSpPr/>
          <p:nvPr/>
        </p:nvGrpSpPr>
        <p:grpSpPr>
          <a:xfrm>
            <a:off x="730493" y="2800792"/>
            <a:ext cx="3209522" cy="3209507"/>
            <a:chOff x="2035024" y="1872921"/>
            <a:chExt cx="4406416" cy="4406396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8048D4D2-09DB-473A-905A-C8716D6D3C00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017D3824-991A-4603-87FD-020767D0A245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A2A80B3-7E98-406B-87D0-7D232D185C1F}"/>
              </a:ext>
            </a:extLst>
          </p:cNvPr>
          <p:cNvGrpSpPr/>
          <p:nvPr/>
        </p:nvGrpSpPr>
        <p:grpSpPr>
          <a:xfrm>
            <a:off x="4471548" y="2800792"/>
            <a:ext cx="3209522" cy="3209507"/>
            <a:chOff x="2035024" y="1872921"/>
            <a:chExt cx="4406416" cy="4406396"/>
          </a:xfrm>
        </p:grpSpPr>
        <p:sp>
          <p:nvSpPr>
            <p:cNvPr id="24" name="íṥļîḓê">
              <a:extLst>
                <a:ext uri="{FF2B5EF4-FFF2-40B4-BE49-F238E27FC236}">
                  <a16:creationId xmlns:a16="http://schemas.microsoft.com/office/drawing/2014/main" id="{82A9D3A3-1630-4E16-B800-371B1A12F845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íṥlíḓê">
              <a:extLst>
                <a:ext uri="{FF2B5EF4-FFF2-40B4-BE49-F238E27FC236}">
                  <a16:creationId xmlns:a16="http://schemas.microsoft.com/office/drawing/2014/main" id="{6B48F680-2B94-47E6-9BE5-640B18854832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C234FDF-AAB4-4FE1-8DB6-1804C8747E14}"/>
              </a:ext>
            </a:extLst>
          </p:cNvPr>
          <p:cNvGrpSpPr/>
          <p:nvPr/>
        </p:nvGrpSpPr>
        <p:grpSpPr>
          <a:xfrm>
            <a:off x="8212604" y="2800792"/>
            <a:ext cx="3209522" cy="3209507"/>
            <a:chOff x="2035024" y="1872921"/>
            <a:chExt cx="4406416" cy="4406396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2393D44-EFC5-407B-902B-0657A63F0E09}"/>
                </a:ext>
              </a:extLst>
            </p:cNvPr>
            <p:cNvSpPr/>
            <p:nvPr/>
          </p:nvSpPr>
          <p:spPr>
            <a:xfrm>
              <a:off x="2035024" y="1872921"/>
              <a:ext cx="4406416" cy="4406396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E49C5D5A-E252-46AA-8143-459225D88F91}"/>
                </a:ext>
              </a:extLst>
            </p:cNvPr>
            <p:cNvSpPr/>
            <p:nvPr/>
          </p:nvSpPr>
          <p:spPr>
            <a:xfrm>
              <a:off x="2227091" y="2064990"/>
              <a:ext cx="4022284" cy="402226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9" name="ïśļiḑé">
            <a:extLst>
              <a:ext uri="{FF2B5EF4-FFF2-40B4-BE49-F238E27FC236}">
                <a16:creationId xmlns:a16="http://schemas.microsoft.com/office/drawing/2014/main" id="{B0A3DBA2-4FFB-4BD0-B6AB-1971ECB626DE}"/>
              </a:ext>
            </a:extLst>
          </p:cNvPr>
          <p:cNvSpPr/>
          <p:nvPr/>
        </p:nvSpPr>
        <p:spPr>
          <a:xfrm>
            <a:off x="5891478" y="3238816"/>
            <a:ext cx="409044" cy="393384"/>
          </a:xfrm>
          <a:custGeom>
            <a:avLst/>
            <a:gdLst>
              <a:gd name="connsiteX0" fmla="*/ 61288 w 609549"/>
              <a:gd name="connsiteY0" fmla="*/ 383285 h 586216"/>
              <a:gd name="connsiteX1" fmla="*/ 71162 w 609549"/>
              <a:gd name="connsiteY1" fmla="*/ 387101 h 586216"/>
              <a:gd name="connsiteX2" fmla="*/ 120018 w 609549"/>
              <a:gd name="connsiteY2" fmla="*/ 435892 h 586216"/>
              <a:gd name="connsiteX3" fmla="*/ 120018 w 609549"/>
              <a:gd name="connsiteY3" fmla="*/ 454200 h 586216"/>
              <a:gd name="connsiteX4" fmla="*/ 56639 w 609549"/>
              <a:gd name="connsiteY4" fmla="*/ 517543 h 586216"/>
              <a:gd name="connsiteX5" fmla="*/ 35592 w 609549"/>
              <a:gd name="connsiteY5" fmla="*/ 513644 h 586216"/>
              <a:gd name="connsiteX6" fmla="*/ 51877 w 609549"/>
              <a:gd name="connsiteY6" fmla="*/ 388099 h 586216"/>
              <a:gd name="connsiteX7" fmla="*/ 61288 w 609549"/>
              <a:gd name="connsiteY7" fmla="*/ 383285 h 586216"/>
              <a:gd name="connsiteX8" fmla="*/ 235245 w 609549"/>
              <a:gd name="connsiteY8" fmla="*/ 302810 h 586216"/>
              <a:gd name="connsiteX9" fmla="*/ 306042 w 609549"/>
              <a:gd name="connsiteY9" fmla="*/ 373466 h 586216"/>
              <a:gd name="connsiteX10" fmla="*/ 258717 w 609549"/>
              <a:gd name="connsiteY10" fmla="*/ 420680 h 586216"/>
              <a:gd name="connsiteX11" fmla="*/ 230246 w 609549"/>
              <a:gd name="connsiteY11" fmla="*/ 550152 h 586216"/>
              <a:gd name="connsiteX12" fmla="*/ 92223 w 609549"/>
              <a:gd name="connsiteY12" fmla="*/ 575305 h 586216"/>
              <a:gd name="connsiteX13" fmla="*/ 88748 w 609549"/>
              <a:gd name="connsiteY13" fmla="*/ 556143 h 586216"/>
              <a:gd name="connsiteX14" fmla="*/ 165115 w 609549"/>
              <a:gd name="connsiteY14" fmla="*/ 479877 h 586216"/>
              <a:gd name="connsiteX15" fmla="*/ 165115 w 609549"/>
              <a:gd name="connsiteY15" fmla="*/ 446308 h 586216"/>
              <a:gd name="connsiteX16" fmla="*/ 88700 w 609549"/>
              <a:gd name="connsiteY16" fmla="*/ 369995 h 586216"/>
              <a:gd name="connsiteX17" fmla="*/ 92128 w 609549"/>
              <a:gd name="connsiteY17" fmla="*/ 350976 h 586216"/>
              <a:gd name="connsiteX18" fmla="*/ 189111 w 609549"/>
              <a:gd name="connsiteY18" fmla="*/ 348884 h 586216"/>
              <a:gd name="connsiteX19" fmla="*/ 257958 w 609549"/>
              <a:gd name="connsiteY19" fmla="*/ 161679 h 586216"/>
              <a:gd name="connsiteX20" fmla="*/ 317251 w 609549"/>
              <a:gd name="connsiteY20" fmla="*/ 220879 h 586216"/>
              <a:gd name="connsiteX21" fmla="*/ 388070 w 609549"/>
              <a:gd name="connsiteY21" fmla="*/ 291586 h 586216"/>
              <a:gd name="connsiteX22" fmla="*/ 604906 w 609549"/>
              <a:gd name="connsiteY22" fmla="*/ 508130 h 586216"/>
              <a:gd name="connsiteX23" fmla="*/ 604906 w 609549"/>
              <a:gd name="connsiteY23" fmla="*/ 530526 h 586216"/>
              <a:gd name="connsiteX24" fmla="*/ 556567 w 609549"/>
              <a:gd name="connsiteY24" fmla="*/ 578789 h 586216"/>
              <a:gd name="connsiteX25" fmla="*/ 545327 w 609549"/>
              <a:gd name="connsiteY25" fmla="*/ 583449 h 586216"/>
              <a:gd name="connsiteX26" fmla="*/ 534135 w 609549"/>
              <a:gd name="connsiteY26" fmla="*/ 578789 h 586216"/>
              <a:gd name="connsiteX27" fmla="*/ 317251 w 609549"/>
              <a:gd name="connsiteY27" fmla="*/ 362293 h 586216"/>
              <a:gd name="connsiteX28" fmla="*/ 246481 w 609549"/>
              <a:gd name="connsiteY28" fmla="*/ 291586 h 586216"/>
              <a:gd name="connsiteX29" fmla="*/ 187140 w 609549"/>
              <a:gd name="connsiteY29" fmla="*/ 232339 h 586216"/>
              <a:gd name="connsiteX30" fmla="*/ 58606 w 609549"/>
              <a:gd name="connsiteY30" fmla="*/ 160814 h 586216"/>
              <a:gd name="connsiteX31" fmla="*/ 126401 w 609549"/>
              <a:gd name="connsiteY31" fmla="*/ 228498 h 586216"/>
              <a:gd name="connsiteX32" fmla="*/ 111975 w 609549"/>
              <a:gd name="connsiteY32" fmla="*/ 242899 h 586216"/>
              <a:gd name="connsiteX33" fmla="*/ 119307 w 609549"/>
              <a:gd name="connsiteY33" fmla="*/ 250219 h 586216"/>
              <a:gd name="connsiteX34" fmla="*/ 119307 w 609549"/>
              <a:gd name="connsiteY34" fmla="*/ 277692 h 586216"/>
              <a:gd name="connsiteX35" fmla="*/ 115641 w 609549"/>
              <a:gd name="connsiteY35" fmla="*/ 281352 h 586216"/>
              <a:gd name="connsiteX36" fmla="*/ 88123 w 609549"/>
              <a:gd name="connsiteY36" fmla="*/ 281352 h 586216"/>
              <a:gd name="connsiteX37" fmla="*/ 5712 w 609549"/>
              <a:gd name="connsiteY37" fmla="*/ 199029 h 586216"/>
              <a:gd name="connsiteX38" fmla="*/ 5712 w 609549"/>
              <a:gd name="connsiteY38" fmla="*/ 171604 h 586216"/>
              <a:gd name="connsiteX39" fmla="*/ 9378 w 609549"/>
              <a:gd name="connsiteY39" fmla="*/ 167944 h 586216"/>
              <a:gd name="connsiteX40" fmla="*/ 36849 w 609549"/>
              <a:gd name="connsiteY40" fmla="*/ 167944 h 586216"/>
              <a:gd name="connsiteX41" fmla="*/ 44180 w 609549"/>
              <a:gd name="connsiteY41" fmla="*/ 175264 h 586216"/>
              <a:gd name="connsiteX42" fmla="*/ 585775 w 609549"/>
              <a:gd name="connsiteY42" fmla="*/ 66370 h 586216"/>
              <a:gd name="connsiteX43" fmla="*/ 595263 w 609549"/>
              <a:gd name="connsiteY43" fmla="*/ 73839 h 586216"/>
              <a:gd name="connsiteX44" fmla="*/ 578978 w 609549"/>
              <a:gd name="connsiteY44" fmla="*/ 199341 h 586216"/>
              <a:gd name="connsiteX45" fmla="*/ 559693 w 609549"/>
              <a:gd name="connsiteY45" fmla="*/ 200387 h 586216"/>
              <a:gd name="connsiteX46" fmla="*/ 510789 w 609549"/>
              <a:gd name="connsiteY46" fmla="*/ 151612 h 586216"/>
              <a:gd name="connsiteX47" fmla="*/ 510789 w 609549"/>
              <a:gd name="connsiteY47" fmla="*/ 133262 h 586216"/>
              <a:gd name="connsiteX48" fmla="*/ 574216 w 609549"/>
              <a:gd name="connsiteY48" fmla="*/ 69988 h 586216"/>
              <a:gd name="connsiteX49" fmla="*/ 585775 w 609549"/>
              <a:gd name="connsiteY49" fmla="*/ 66370 h 586216"/>
              <a:gd name="connsiteX50" fmla="*/ 158702 w 609549"/>
              <a:gd name="connsiteY50" fmla="*/ 26758 h 586216"/>
              <a:gd name="connsiteX51" fmla="*/ 172463 w 609549"/>
              <a:gd name="connsiteY51" fmla="*/ 32464 h 586216"/>
              <a:gd name="connsiteX52" fmla="*/ 179701 w 609549"/>
              <a:gd name="connsiteY52" fmla="*/ 39691 h 586216"/>
              <a:gd name="connsiteX53" fmla="*/ 246935 w 609549"/>
              <a:gd name="connsiteY53" fmla="*/ 106831 h 586216"/>
              <a:gd name="connsiteX54" fmla="*/ 254886 w 609549"/>
              <a:gd name="connsiteY54" fmla="*/ 114819 h 586216"/>
              <a:gd name="connsiteX55" fmla="*/ 257600 w 609549"/>
              <a:gd name="connsiteY55" fmla="*/ 138879 h 586216"/>
              <a:gd name="connsiteX56" fmla="*/ 254886 w 609549"/>
              <a:gd name="connsiteY56" fmla="*/ 142255 h 586216"/>
              <a:gd name="connsiteX57" fmla="*/ 252315 w 609549"/>
              <a:gd name="connsiteY57" fmla="*/ 144823 h 586216"/>
              <a:gd name="connsiteX58" fmla="*/ 246696 w 609549"/>
              <a:gd name="connsiteY58" fmla="*/ 150434 h 586216"/>
              <a:gd name="connsiteX59" fmla="*/ 175892 w 609549"/>
              <a:gd name="connsiteY59" fmla="*/ 221140 h 586216"/>
              <a:gd name="connsiteX60" fmla="*/ 172463 w 609549"/>
              <a:gd name="connsiteY60" fmla="*/ 224611 h 586216"/>
              <a:gd name="connsiteX61" fmla="*/ 170130 w 609549"/>
              <a:gd name="connsiteY61" fmla="*/ 226560 h 586216"/>
              <a:gd name="connsiteX62" fmla="*/ 162274 w 609549"/>
              <a:gd name="connsiteY62" fmla="*/ 229936 h 586216"/>
              <a:gd name="connsiteX63" fmla="*/ 158702 w 609549"/>
              <a:gd name="connsiteY63" fmla="*/ 230269 h 586216"/>
              <a:gd name="connsiteX64" fmla="*/ 144942 w 609549"/>
              <a:gd name="connsiteY64" fmla="*/ 224611 h 586216"/>
              <a:gd name="connsiteX65" fmla="*/ 137609 w 609549"/>
              <a:gd name="connsiteY65" fmla="*/ 217288 h 586216"/>
              <a:gd name="connsiteX66" fmla="*/ 69804 w 609549"/>
              <a:gd name="connsiteY66" fmla="*/ 149578 h 586216"/>
              <a:gd name="connsiteX67" fmla="*/ 62519 w 609549"/>
              <a:gd name="connsiteY67" fmla="*/ 142255 h 586216"/>
              <a:gd name="connsiteX68" fmla="*/ 62519 w 609549"/>
              <a:gd name="connsiteY68" fmla="*/ 114819 h 586216"/>
              <a:gd name="connsiteX69" fmla="*/ 144942 w 609549"/>
              <a:gd name="connsiteY69" fmla="*/ 32464 h 586216"/>
              <a:gd name="connsiteX70" fmla="*/ 158702 w 609549"/>
              <a:gd name="connsiteY70" fmla="*/ 26758 h 586216"/>
              <a:gd name="connsiteX71" fmla="*/ 254809 w 609549"/>
              <a:gd name="connsiteY71" fmla="*/ 6542 h 586216"/>
              <a:gd name="connsiteX72" fmla="*/ 321015 w 609549"/>
              <a:gd name="connsiteY72" fmla="*/ 29913 h 586216"/>
              <a:gd name="connsiteX73" fmla="*/ 260017 w 609549"/>
              <a:gd name="connsiteY73" fmla="*/ 97465 h 586216"/>
              <a:gd name="connsiteX74" fmla="*/ 193067 w 609549"/>
              <a:gd name="connsiteY74" fmla="*/ 30626 h 586216"/>
              <a:gd name="connsiteX75" fmla="*/ 254809 w 609549"/>
              <a:gd name="connsiteY75" fmla="*/ 6542 h 586216"/>
              <a:gd name="connsiteX76" fmla="*/ 503105 w 609549"/>
              <a:gd name="connsiteY76" fmla="*/ 953 h 586216"/>
              <a:gd name="connsiteX77" fmla="*/ 538560 w 609549"/>
              <a:gd name="connsiteY77" fmla="*/ 10911 h 586216"/>
              <a:gd name="connsiteX78" fmla="*/ 542083 w 609549"/>
              <a:gd name="connsiteY78" fmla="*/ 30073 h 586216"/>
              <a:gd name="connsiteX79" fmla="*/ 465709 w 609549"/>
              <a:gd name="connsiteY79" fmla="*/ 106341 h 586216"/>
              <a:gd name="connsiteX80" fmla="*/ 465709 w 609549"/>
              <a:gd name="connsiteY80" fmla="*/ 139911 h 586216"/>
              <a:gd name="connsiteX81" fmla="*/ 542131 w 609549"/>
              <a:gd name="connsiteY81" fmla="*/ 216227 h 586216"/>
              <a:gd name="connsiteX82" fmla="*/ 538655 w 609549"/>
              <a:gd name="connsiteY82" fmla="*/ 235246 h 586216"/>
              <a:gd name="connsiteX83" fmla="*/ 442187 w 609549"/>
              <a:gd name="connsiteY83" fmla="*/ 237528 h 586216"/>
              <a:gd name="connsiteX84" fmla="*/ 399238 w 609549"/>
              <a:gd name="connsiteY84" fmla="*/ 280370 h 586216"/>
              <a:gd name="connsiteX85" fmla="*/ 328482 w 609549"/>
              <a:gd name="connsiteY85" fmla="*/ 209712 h 586216"/>
              <a:gd name="connsiteX86" fmla="*/ 372240 w 609549"/>
              <a:gd name="connsiteY86" fmla="*/ 166015 h 586216"/>
              <a:gd name="connsiteX87" fmla="*/ 400571 w 609549"/>
              <a:gd name="connsiteY87" fmla="*/ 36064 h 586216"/>
              <a:gd name="connsiteX88" fmla="*/ 503105 w 609549"/>
              <a:gd name="connsiteY88" fmla="*/ 953 h 586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609549" h="586216">
                <a:moveTo>
                  <a:pt x="61288" y="383285"/>
                </a:moveTo>
                <a:cubicBezTo>
                  <a:pt x="64829" y="383106"/>
                  <a:pt x="68448" y="384367"/>
                  <a:pt x="71162" y="387101"/>
                </a:cubicBezTo>
                <a:lnTo>
                  <a:pt x="120018" y="435892"/>
                </a:lnTo>
                <a:cubicBezTo>
                  <a:pt x="125113" y="440933"/>
                  <a:pt x="125113" y="449160"/>
                  <a:pt x="120018" y="454200"/>
                </a:cubicBezTo>
                <a:lnTo>
                  <a:pt x="56639" y="517543"/>
                </a:lnTo>
                <a:cubicBezTo>
                  <a:pt x="50211" y="523963"/>
                  <a:pt x="39211" y="522013"/>
                  <a:pt x="35592" y="513644"/>
                </a:cubicBezTo>
                <a:cubicBezTo>
                  <a:pt x="17783" y="472794"/>
                  <a:pt x="23211" y="424288"/>
                  <a:pt x="51877" y="388099"/>
                </a:cubicBezTo>
                <a:cubicBezTo>
                  <a:pt x="54282" y="385079"/>
                  <a:pt x="57746" y="383463"/>
                  <a:pt x="61288" y="383285"/>
                </a:cubicBezTo>
                <a:close/>
                <a:moveTo>
                  <a:pt x="235245" y="302810"/>
                </a:moveTo>
                <a:lnTo>
                  <a:pt x="306042" y="373466"/>
                </a:lnTo>
                <a:lnTo>
                  <a:pt x="258717" y="420680"/>
                </a:lnTo>
                <a:cubicBezTo>
                  <a:pt x="274667" y="464329"/>
                  <a:pt x="265192" y="515300"/>
                  <a:pt x="230246" y="550152"/>
                </a:cubicBezTo>
                <a:cubicBezTo>
                  <a:pt x="192919" y="587430"/>
                  <a:pt x="137644" y="595798"/>
                  <a:pt x="92223" y="575305"/>
                </a:cubicBezTo>
                <a:cubicBezTo>
                  <a:pt x="84701" y="571882"/>
                  <a:pt x="82892" y="561992"/>
                  <a:pt x="88748" y="556143"/>
                </a:cubicBezTo>
                <a:lnTo>
                  <a:pt x="165115" y="479877"/>
                </a:lnTo>
                <a:cubicBezTo>
                  <a:pt x="174399" y="470605"/>
                  <a:pt x="174399" y="455580"/>
                  <a:pt x="165115" y="446308"/>
                </a:cubicBezTo>
                <a:lnTo>
                  <a:pt x="88700" y="369995"/>
                </a:lnTo>
                <a:cubicBezTo>
                  <a:pt x="82844" y="364194"/>
                  <a:pt x="84653" y="354399"/>
                  <a:pt x="92128" y="350976"/>
                </a:cubicBezTo>
                <a:cubicBezTo>
                  <a:pt x="122789" y="337092"/>
                  <a:pt x="157973" y="336379"/>
                  <a:pt x="189111" y="348884"/>
                </a:cubicBezTo>
                <a:close/>
                <a:moveTo>
                  <a:pt x="257958" y="161679"/>
                </a:moveTo>
                <a:lnTo>
                  <a:pt x="317251" y="220879"/>
                </a:lnTo>
                <a:lnTo>
                  <a:pt x="388070" y="291586"/>
                </a:lnTo>
                <a:lnTo>
                  <a:pt x="604906" y="508130"/>
                </a:lnTo>
                <a:cubicBezTo>
                  <a:pt x="611097" y="514311"/>
                  <a:pt x="611097" y="524344"/>
                  <a:pt x="604906" y="530526"/>
                </a:cubicBezTo>
                <a:lnTo>
                  <a:pt x="556567" y="578789"/>
                </a:lnTo>
                <a:cubicBezTo>
                  <a:pt x="553471" y="581880"/>
                  <a:pt x="549423" y="583449"/>
                  <a:pt x="545327" y="583449"/>
                </a:cubicBezTo>
                <a:cubicBezTo>
                  <a:pt x="541279" y="583449"/>
                  <a:pt x="537231" y="581880"/>
                  <a:pt x="534135" y="578789"/>
                </a:cubicBezTo>
                <a:lnTo>
                  <a:pt x="317251" y="362293"/>
                </a:lnTo>
                <a:lnTo>
                  <a:pt x="246481" y="291586"/>
                </a:lnTo>
                <a:lnTo>
                  <a:pt x="187140" y="232339"/>
                </a:lnTo>
                <a:close/>
                <a:moveTo>
                  <a:pt x="58606" y="160814"/>
                </a:moveTo>
                <a:lnTo>
                  <a:pt x="126401" y="228498"/>
                </a:lnTo>
                <a:lnTo>
                  <a:pt x="111975" y="242899"/>
                </a:lnTo>
                <a:lnTo>
                  <a:pt x="119307" y="250219"/>
                </a:lnTo>
                <a:cubicBezTo>
                  <a:pt x="126877" y="257824"/>
                  <a:pt x="126877" y="270087"/>
                  <a:pt x="119307" y="277692"/>
                </a:cubicBezTo>
                <a:lnTo>
                  <a:pt x="115641" y="281352"/>
                </a:lnTo>
                <a:cubicBezTo>
                  <a:pt x="108024" y="288909"/>
                  <a:pt x="95741" y="288909"/>
                  <a:pt x="88123" y="281352"/>
                </a:cubicBezTo>
                <a:lnTo>
                  <a:pt x="5712" y="199029"/>
                </a:lnTo>
                <a:cubicBezTo>
                  <a:pt x="-1905" y="191424"/>
                  <a:pt x="-1905" y="179161"/>
                  <a:pt x="5712" y="171604"/>
                </a:cubicBezTo>
                <a:lnTo>
                  <a:pt x="9378" y="167944"/>
                </a:lnTo>
                <a:cubicBezTo>
                  <a:pt x="16948" y="160339"/>
                  <a:pt x="29231" y="160339"/>
                  <a:pt x="36849" y="167944"/>
                </a:cubicBezTo>
                <a:lnTo>
                  <a:pt x="44180" y="175264"/>
                </a:lnTo>
                <a:close/>
                <a:moveTo>
                  <a:pt x="585775" y="66370"/>
                </a:moveTo>
                <a:cubicBezTo>
                  <a:pt x="589775" y="67101"/>
                  <a:pt x="593430" y="69680"/>
                  <a:pt x="595263" y="73839"/>
                </a:cubicBezTo>
                <a:cubicBezTo>
                  <a:pt x="613072" y="114675"/>
                  <a:pt x="607644" y="163212"/>
                  <a:pt x="578978" y="199341"/>
                </a:cubicBezTo>
                <a:cubicBezTo>
                  <a:pt x="574168" y="205379"/>
                  <a:pt x="565121" y="205854"/>
                  <a:pt x="559693" y="200387"/>
                </a:cubicBezTo>
                <a:lnTo>
                  <a:pt x="510789" y="151612"/>
                </a:lnTo>
                <a:cubicBezTo>
                  <a:pt x="505742" y="146526"/>
                  <a:pt x="505742" y="138349"/>
                  <a:pt x="510789" y="133262"/>
                </a:cubicBezTo>
                <a:lnTo>
                  <a:pt x="574216" y="69988"/>
                </a:lnTo>
                <a:cubicBezTo>
                  <a:pt x="577430" y="66756"/>
                  <a:pt x="581775" y="65639"/>
                  <a:pt x="585775" y="66370"/>
                </a:cubicBezTo>
                <a:close/>
                <a:moveTo>
                  <a:pt x="158702" y="26758"/>
                </a:moveTo>
                <a:cubicBezTo>
                  <a:pt x="163655" y="26758"/>
                  <a:pt x="168654" y="28660"/>
                  <a:pt x="172463" y="32464"/>
                </a:cubicBezTo>
                <a:lnTo>
                  <a:pt x="179701" y="39691"/>
                </a:lnTo>
                <a:lnTo>
                  <a:pt x="246935" y="106831"/>
                </a:lnTo>
                <a:lnTo>
                  <a:pt x="254886" y="114819"/>
                </a:lnTo>
                <a:cubicBezTo>
                  <a:pt x="261457" y="121334"/>
                  <a:pt x="262362" y="131414"/>
                  <a:pt x="257600" y="138879"/>
                </a:cubicBezTo>
                <a:cubicBezTo>
                  <a:pt x="256839" y="140068"/>
                  <a:pt x="255934" y="141209"/>
                  <a:pt x="254886" y="142255"/>
                </a:cubicBezTo>
                <a:lnTo>
                  <a:pt x="252315" y="144823"/>
                </a:lnTo>
                <a:lnTo>
                  <a:pt x="246696" y="150434"/>
                </a:lnTo>
                <a:lnTo>
                  <a:pt x="175892" y="221140"/>
                </a:lnTo>
                <a:lnTo>
                  <a:pt x="172463" y="224611"/>
                </a:lnTo>
                <a:cubicBezTo>
                  <a:pt x="171702" y="225324"/>
                  <a:pt x="170940" y="225990"/>
                  <a:pt x="170130" y="226560"/>
                </a:cubicBezTo>
                <a:cubicBezTo>
                  <a:pt x="167749" y="228319"/>
                  <a:pt x="165083" y="229413"/>
                  <a:pt x="162274" y="229936"/>
                </a:cubicBezTo>
                <a:cubicBezTo>
                  <a:pt x="161083" y="230174"/>
                  <a:pt x="159893" y="230269"/>
                  <a:pt x="158702" y="230269"/>
                </a:cubicBezTo>
                <a:cubicBezTo>
                  <a:pt x="153703" y="230269"/>
                  <a:pt x="148751" y="228367"/>
                  <a:pt x="144942" y="224611"/>
                </a:cubicBezTo>
                <a:lnTo>
                  <a:pt x="137609" y="217288"/>
                </a:lnTo>
                <a:lnTo>
                  <a:pt x="69804" y="149578"/>
                </a:lnTo>
                <a:lnTo>
                  <a:pt x="62519" y="142255"/>
                </a:lnTo>
                <a:cubicBezTo>
                  <a:pt x="54900" y="134647"/>
                  <a:pt x="54900" y="122380"/>
                  <a:pt x="62519" y="114819"/>
                </a:cubicBezTo>
                <a:lnTo>
                  <a:pt x="144942" y="32464"/>
                </a:lnTo>
                <a:cubicBezTo>
                  <a:pt x="148751" y="28660"/>
                  <a:pt x="153750" y="26758"/>
                  <a:pt x="158702" y="26758"/>
                </a:cubicBezTo>
                <a:close/>
                <a:moveTo>
                  <a:pt x="254809" y="6542"/>
                </a:moveTo>
                <a:cubicBezTo>
                  <a:pt x="277279" y="4029"/>
                  <a:pt x="300492" y="9424"/>
                  <a:pt x="321015" y="29913"/>
                </a:cubicBezTo>
                <a:cubicBezTo>
                  <a:pt x="380347" y="89193"/>
                  <a:pt x="337205" y="46124"/>
                  <a:pt x="260017" y="97465"/>
                </a:cubicBezTo>
                <a:lnTo>
                  <a:pt x="193067" y="30626"/>
                </a:lnTo>
                <a:cubicBezTo>
                  <a:pt x="210614" y="19479"/>
                  <a:pt x="232340" y="9056"/>
                  <a:pt x="254809" y="6542"/>
                </a:cubicBezTo>
                <a:close/>
                <a:moveTo>
                  <a:pt x="503105" y="953"/>
                </a:moveTo>
                <a:cubicBezTo>
                  <a:pt x="515252" y="2468"/>
                  <a:pt x="527216" y="5788"/>
                  <a:pt x="538560" y="10911"/>
                </a:cubicBezTo>
                <a:cubicBezTo>
                  <a:pt x="546131" y="14334"/>
                  <a:pt x="547940" y="24224"/>
                  <a:pt x="542083" y="30073"/>
                </a:cubicBezTo>
                <a:lnTo>
                  <a:pt x="465709" y="106341"/>
                </a:lnTo>
                <a:cubicBezTo>
                  <a:pt x="456424" y="115613"/>
                  <a:pt x="456424" y="130639"/>
                  <a:pt x="465709" y="139911"/>
                </a:cubicBezTo>
                <a:lnTo>
                  <a:pt x="542131" y="216227"/>
                </a:lnTo>
                <a:cubicBezTo>
                  <a:pt x="547940" y="222028"/>
                  <a:pt x="546178" y="231823"/>
                  <a:pt x="538655" y="235246"/>
                </a:cubicBezTo>
                <a:cubicBezTo>
                  <a:pt x="508181" y="249035"/>
                  <a:pt x="473184" y="249844"/>
                  <a:pt x="442187" y="237528"/>
                </a:cubicBezTo>
                <a:lnTo>
                  <a:pt x="399238" y="280370"/>
                </a:lnTo>
                <a:lnTo>
                  <a:pt x="328482" y="209712"/>
                </a:lnTo>
                <a:lnTo>
                  <a:pt x="372240" y="166015"/>
                </a:lnTo>
                <a:cubicBezTo>
                  <a:pt x="356051" y="122270"/>
                  <a:pt x="365527" y="71060"/>
                  <a:pt x="400571" y="36064"/>
                </a:cubicBezTo>
                <a:cubicBezTo>
                  <a:pt x="428569" y="8106"/>
                  <a:pt x="466664" y="-3592"/>
                  <a:pt x="503105" y="95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4B76E1E-41C6-4111-8900-223219F0AB6F}"/>
              </a:ext>
            </a:extLst>
          </p:cNvPr>
          <p:cNvSpPr txBox="1"/>
          <p:nvPr/>
        </p:nvSpPr>
        <p:spPr>
          <a:xfrm>
            <a:off x="1048784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DF8F5F8-4C75-48ED-838D-8FFDFFE21367}"/>
              </a:ext>
            </a:extLst>
          </p:cNvPr>
          <p:cNvSpPr txBox="1"/>
          <p:nvPr/>
        </p:nvSpPr>
        <p:spPr>
          <a:xfrm>
            <a:off x="1048784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7F6BF75-2D4F-4B9A-92C7-2A5784B8D725}"/>
              </a:ext>
            </a:extLst>
          </p:cNvPr>
          <p:cNvSpPr txBox="1"/>
          <p:nvPr/>
        </p:nvSpPr>
        <p:spPr>
          <a:xfrm>
            <a:off x="1048784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A1AB386-C586-4073-AC9F-7F404E365590}"/>
              </a:ext>
            </a:extLst>
          </p:cNvPr>
          <p:cNvSpPr txBox="1"/>
          <p:nvPr/>
        </p:nvSpPr>
        <p:spPr>
          <a:xfrm>
            <a:off x="4789839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198AB340-A02E-4E29-921F-437768027434}"/>
              </a:ext>
            </a:extLst>
          </p:cNvPr>
          <p:cNvSpPr txBox="1"/>
          <p:nvPr/>
        </p:nvSpPr>
        <p:spPr>
          <a:xfrm>
            <a:off x="4789839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6439BFA-E68D-4557-B348-B815239D8D8E}"/>
              </a:ext>
            </a:extLst>
          </p:cNvPr>
          <p:cNvSpPr txBox="1"/>
          <p:nvPr/>
        </p:nvSpPr>
        <p:spPr>
          <a:xfrm>
            <a:off x="4789839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56213BD-8FAC-4247-8A75-638D63C0EABB}"/>
              </a:ext>
            </a:extLst>
          </p:cNvPr>
          <p:cNvSpPr txBox="1"/>
          <p:nvPr/>
        </p:nvSpPr>
        <p:spPr>
          <a:xfrm>
            <a:off x="8530895" y="3825089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6C635F-99CC-454C-A5A2-DF62603BD376}"/>
              </a:ext>
            </a:extLst>
          </p:cNvPr>
          <p:cNvSpPr txBox="1"/>
          <p:nvPr/>
        </p:nvSpPr>
        <p:spPr>
          <a:xfrm>
            <a:off x="8530895" y="4344373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B43EAAE-BC5F-4FCF-8D86-7CEBBAEABC13}"/>
              </a:ext>
            </a:extLst>
          </p:cNvPr>
          <p:cNvSpPr txBox="1"/>
          <p:nvPr/>
        </p:nvSpPr>
        <p:spPr>
          <a:xfrm>
            <a:off x="8530895" y="4863656"/>
            <a:ext cx="2572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ïśļiḑé">
            <a:extLst>
              <a:ext uri="{FF2B5EF4-FFF2-40B4-BE49-F238E27FC236}">
                <a16:creationId xmlns:a16="http://schemas.microsoft.com/office/drawing/2014/main" id="{325D9E3B-3ACD-4721-8DBB-7B0CD0104430}"/>
              </a:ext>
            </a:extLst>
          </p:cNvPr>
          <p:cNvSpPr/>
          <p:nvPr/>
        </p:nvSpPr>
        <p:spPr>
          <a:xfrm>
            <a:off x="2130732" y="3275096"/>
            <a:ext cx="409044" cy="320824"/>
          </a:xfrm>
          <a:custGeom>
            <a:avLst/>
            <a:gdLst>
              <a:gd name="connsiteX0" fmla="*/ 194066 w 609218"/>
              <a:gd name="connsiteY0" fmla="*/ 253381 h 477827"/>
              <a:gd name="connsiteX1" fmla="*/ 351654 w 609218"/>
              <a:gd name="connsiteY1" fmla="*/ 408172 h 477827"/>
              <a:gd name="connsiteX2" fmla="*/ 405906 w 609218"/>
              <a:gd name="connsiteY2" fmla="*/ 408172 h 477827"/>
              <a:gd name="connsiteX3" fmla="*/ 405906 w 609218"/>
              <a:gd name="connsiteY3" fmla="*/ 477827 h 477827"/>
              <a:gd name="connsiteX4" fmla="*/ 217317 w 609218"/>
              <a:gd name="connsiteY4" fmla="*/ 477827 h 477827"/>
              <a:gd name="connsiteX5" fmla="*/ 217317 w 609218"/>
              <a:gd name="connsiteY5" fmla="*/ 408172 h 477827"/>
              <a:gd name="connsiteX6" fmla="*/ 237984 w 609218"/>
              <a:gd name="connsiteY6" fmla="*/ 408172 h 477827"/>
              <a:gd name="connsiteX7" fmla="*/ 137231 w 609218"/>
              <a:gd name="connsiteY7" fmla="*/ 307558 h 477827"/>
              <a:gd name="connsiteX8" fmla="*/ 173399 w 609218"/>
              <a:gd name="connsiteY8" fmla="*/ 286919 h 477827"/>
              <a:gd name="connsiteX9" fmla="*/ 194066 w 609218"/>
              <a:gd name="connsiteY9" fmla="*/ 253381 h 477827"/>
              <a:gd name="connsiteX10" fmla="*/ 91763 w 609218"/>
              <a:gd name="connsiteY10" fmla="*/ 157485 h 477827"/>
              <a:gd name="connsiteX11" fmla="*/ 129378 w 609218"/>
              <a:gd name="connsiteY11" fmla="*/ 195100 h 477827"/>
              <a:gd name="connsiteX12" fmla="*/ 91763 w 609218"/>
              <a:gd name="connsiteY12" fmla="*/ 232715 h 477827"/>
              <a:gd name="connsiteX13" fmla="*/ 54148 w 609218"/>
              <a:gd name="connsiteY13" fmla="*/ 195100 h 477827"/>
              <a:gd name="connsiteX14" fmla="*/ 91763 w 609218"/>
              <a:gd name="connsiteY14" fmla="*/ 157485 h 477827"/>
              <a:gd name="connsiteX15" fmla="*/ 90471 w 609218"/>
              <a:gd name="connsiteY15" fmla="*/ 126600 h 477827"/>
              <a:gd name="connsiteX16" fmla="*/ 20679 w 609218"/>
              <a:gd name="connsiteY16" fmla="*/ 196391 h 477827"/>
              <a:gd name="connsiteX17" fmla="*/ 90471 w 609218"/>
              <a:gd name="connsiteY17" fmla="*/ 266182 h 477827"/>
              <a:gd name="connsiteX18" fmla="*/ 160262 w 609218"/>
              <a:gd name="connsiteY18" fmla="*/ 196391 h 477827"/>
              <a:gd name="connsiteX19" fmla="*/ 90471 w 609218"/>
              <a:gd name="connsiteY19" fmla="*/ 126600 h 477827"/>
              <a:gd name="connsiteX20" fmla="*/ 90471 w 609218"/>
              <a:gd name="connsiteY20" fmla="*/ 103336 h 477827"/>
              <a:gd name="connsiteX21" fmla="*/ 183526 w 609218"/>
              <a:gd name="connsiteY21" fmla="*/ 196391 h 477827"/>
              <a:gd name="connsiteX22" fmla="*/ 90471 w 609218"/>
              <a:gd name="connsiteY22" fmla="*/ 286861 h 477827"/>
              <a:gd name="connsiteX23" fmla="*/ 0 w 609218"/>
              <a:gd name="connsiteY23" fmla="*/ 196391 h 477827"/>
              <a:gd name="connsiteX24" fmla="*/ 90471 w 609218"/>
              <a:gd name="connsiteY24" fmla="*/ 103336 h 477827"/>
              <a:gd name="connsiteX25" fmla="*/ 473359 w 609218"/>
              <a:gd name="connsiteY25" fmla="*/ 0 h 477827"/>
              <a:gd name="connsiteX26" fmla="*/ 589810 w 609218"/>
              <a:gd name="connsiteY26" fmla="*/ 38732 h 477827"/>
              <a:gd name="connsiteX27" fmla="*/ 594985 w 609218"/>
              <a:gd name="connsiteY27" fmla="*/ 51643 h 477827"/>
              <a:gd name="connsiteX28" fmla="*/ 589810 w 609218"/>
              <a:gd name="connsiteY28" fmla="*/ 56807 h 477827"/>
              <a:gd name="connsiteX29" fmla="*/ 584634 w 609218"/>
              <a:gd name="connsiteY29" fmla="*/ 56807 h 477827"/>
              <a:gd name="connsiteX30" fmla="*/ 473359 w 609218"/>
              <a:gd name="connsiteY30" fmla="*/ 20657 h 477827"/>
              <a:gd name="connsiteX31" fmla="*/ 431954 w 609218"/>
              <a:gd name="connsiteY31" fmla="*/ 74882 h 477827"/>
              <a:gd name="connsiteX32" fmla="*/ 447481 w 609218"/>
              <a:gd name="connsiteY32" fmla="*/ 144600 h 477827"/>
              <a:gd name="connsiteX33" fmla="*/ 509588 w 609218"/>
              <a:gd name="connsiteY33" fmla="*/ 178168 h 477827"/>
              <a:gd name="connsiteX34" fmla="*/ 592397 w 609218"/>
              <a:gd name="connsiteY34" fmla="*/ 95539 h 477827"/>
              <a:gd name="connsiteX35" fmla="*/ 605336 w 609218"/>
              <a:gd name="connsiteY35" fmla="*/ 95539 h 477827"/>
              <a:gd name="connsiteX36" fmla="*/ 605336 w 609218"/>
              <a:gd name="connsiteY36" fmla="*/ 108450 h 477827"/>
              <a:gd name="connsiteX37" fmla="*/ 517351 w 609218"/>
              <a:gd name="connsiteY37" fmla="*/ 196243 h 477827"/>
              <a:gd name="connsiteX38" fmla="*/ 512176 w 609218"/>
              <a:gd name="connsiteY38" fmla="*/ 198825 h 477827"/>
              <a:gd name="connsiteX39" fmla="*/ 507000 w 609218"/>
              <a:gd name="connsiteY39" fmla="*/ 196243 h 477827"/>
              <a:gd name="connsiteX40" fmla="*/ 452657 w 609218"/>
              <a:gd name="connsiteY40" fmla="*/ 170421 h 477827"/>
              <a:gd name="connsiteX41" fmla="*/ 421603 w 609218"/>
              <a:gd name="connsiteY41" fmla="*/ 178168 h 477827"/>
              <a:gd name="connsiteX42" fmla="*/ 416427 w 609218"/>
              <a:gd name="connsiteY42" fmla="*/ 157511 h 477827"/>
              <a:gd name="connsiteX43" fmla="*/ 199053 w 609218"/>
              <a:gd name="connsiteY43" fmla="*/ 209153 h 477827"/>
              <a:gd name="connsiteX44" fmla="*/ 199053 w 609218"/>
              <a:gd name="connsiteY44" fmla="*/ 165257 h 477827"/>
              <a:gd name="connsiteX45" fmla="*/ 183526 w 609218"/>
              <a:gd name="connsiteY45" fmla="*/ 129107 h 477827"/>
              <a:gd name="connsiteX46" fmla="*/ 398313 w 609218"/>
              <a:gd name="connsiteY46" fmla="*/ 80046 h 477827"/>
              <a:gd name="connsiteX47" fmla="*/ 393137 w 609218"/>
              <a:gd name="connsiteY47" fmla="*/ 61972 h 477827"/>
              <a:gd name="connsiteX48" fmla="*/ 424191 w 609218"/>
              <a:gd name="connsiteY48" fmla="*/ 54225 h 477827"/>
              <a:gd name="connsiteX49" fmla="*/ 463008 w 609218"/>
              <a:gd name="connsiteY49" fmla="*/ 2582 h 477827"/>
              <a:gd name="connsiteX50" fmla="*/ 473359 w 609218"/>
              <a:gd name="connsiteY50" fmla="*/ 0 h 477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218" h="477827">
                <a:moveTo>
                  <a:pt x="194066" y="253381"/>
                </a:moveTo>
                <a:lnTo>
                  <a:pt x="351654" y="408172"/>
                </a:lnTo>
                <a:lnTo>
                  <a:pt x="405906" y="408172"/>
                </a:lnTo>
                <a:lnTo>
                  <a:pt x="405906" y="477827"/>
                </a:lnTo>
                <a:lnTo>
                  <a:pt x="217317" y="477827"/>
                </a:lnTo>
                <a:lnTo>
                  <a:pt x="217317" y="408172"/>
                </a:lnTo>
                <a:lnTo>
                  <a:pt x="237984" y="408172"/>
                </a:lnTo>
                <a:lnTo>
                  <a:pt x="137231" y="307558"/>
                </a:lnTo>
                <a:cubicBezTo>
                  <a:pt x="150148" y="304978"/>
                  <a:pt x="163065" y="297239"/>
                  <a:pt x="173399" y="286919"/>
                </a:cubicBezTo>
                <a:cubicBezTo>
                  <a:pt x="183732" y="276600"/>
                  <a:pt x="191483" y="266280"/>
                  <a:pt x="194066" y="253381"/>
                </a:cubicBezTo>
                <a:close/>
                <a:moveTo>
                  <a:pt x="91763" y="157485"/>
                </a:moveTo>
                <a:cubicBezTo>
                  <a:pt x="112537" y="157485"/>
                  <a:pt x="129378" y="174326"/>
                  <a:pt x="129378" y="195100"/>
                </a:cubicBezTo>
                <a:cubicBezTo>
                  <a:pt x="129378" y="215874"/>
                  <a:pt x="112537" y="232715"/>
                  <a:pt x="91763" y="232715"/>
                </a:cubicBezTo>
                <a:cubicBezTo>
                  <a:pt x="70989" y="232715"/>
                  <a:pt x="54148" y="215874"/>
                  <a:pt x="54148" y="195100"/>
                </a:cubicBezTo>
                <a:cubicBezTo>
                  <a:pt x="54148" y="174326"/>
                  <a:pt x="70989" y="157485"/>
                  <a:pt x="91763" y="157485"/>
                </a:cubicBezTo>
                <a:close/>
                <a:moveTo>
                  <a:pt x="90471" y="126600"/>
                </a:moveTo>
                <a:cubicBezTo>
                  <a:pt x="51697" y="126600"/>
                  <a:pt x="20679" y="157618"/>
                  <a:pt x="20679" y="196391"/>
                </a:cubicBezTo>
                <a:cubicBezTo>
                  <a:pt x="20679" y="232579"/>
                  <a:pt x="51697" y="266182"/>
                  <a:pt x="90471" y="266182"/>
                </a:cubicBezTo>
                <a:cubicBezTo>
                  <a:pt x="129244" y="266182"/>
                  <a:pt x="160262" y="232579"/>
                  <a:pt x="160262" y="196391"/>
                </a:cubicBezTo>
                <a:cubicBezTo>
                  <a:pt x="160262" y="157618"/>
                  <a:pt x="129244" y="126600"/>
                  <a:pt x="90471" y="126600"/>
                </a:cubicBezTo>
                <a:close/>
                <a:moveTo>
                  <a:pt x="90471" y="103336"/>
                </a:moveTo>
                <a:cubicBezTo>
                  <a:pt x="142168" y="103336"/>
                  <a:pt x="183526" y="144694"/>
                  <a:pt x="183526" y="196391"/>
                </a:cubicBezTo>
                <a:cubicBezTo>
                  <a:pt x="183526" y="245503"/>
                  <a:pt x="142168" y="286861"/>
                  <a:pt x="90471" y="286861"/>
                </a:cubicBezTo>
                <a:cubicBezTo>
                  <a:pt x="41358" y="286861"/>
                  <a:pt x="0" y="245503"/>
                  <a:pt x="0" y="196391"/>
                </a:cubicBezTo>
                <a:cubicBezTo>
                  <a:pt x="0" y="144694"/>
                  <a:pt x="41358" y="103336"/>
                  <a:pt x="90471" y="103336"/>
                </a:cubicBezTo>
                <a:close/>
                <a:moveTo>
                  <a:pt x="473359" y="0"/>
                </a:moveTo>
                <a:lnTo>
                  <a:pt x="589810" y="38732"/>
                </a:lnTo>
                <a:cubicBezTo>
                  <a:pt x="594985" y="41314"/>
                  <a:pt x="597573" y="46479"/>
                  <a:pt x="594985" y="51643"/>
                </a:cubicBezTo>
                <a:cubicBezTo>
                  <a:pt x="594985" y="54225"/>
                  <a:pt x="592397" y="56807"/>
                  <a:pt x="589810" y="56807"/>
                </a:cubicBezTo>
                <a:cubicBezTo>
                  <a:pt x="587222" y="56807"/>
                  <a:pt x="584634" y="56807"/>
                  <a:pt x="584634" y="56807"/>
                </a:cubicBezTo>
                <a:lnTo>
                  <a:pt x="473359" y="20657"/>
                </a:lnTo>
                <a:lnTo>
                  <a:pt x="431954" y="74882"/>
                </a:lnTo>
                <a:lnTo>
                  <a:pt x="447481" y="144600"/>
                </a:lnTo>
                <a:lnTo>
                  <a:pt x="509588" y="178168"/>
                </a:lnTo>
                <a:lnTo>
                  <a:pt x="592397" y="95539"/>
                </a:lnTo>
                <a:cubicBezTo>
                  <a:pt x="597573" y="92957"/>
                  <a:pt x="602749" y="92957"/>
                  <a:pt x="605336" y="95539"/>
                </a:cubicBezTo>
                <a:cubicBezTo>
                  <a:pt x="610512" y="100704"/>
                  <a:pt x="610512" y="105868"/>
                  <a:pt x="605336" y="108450"/>
                </a:cubicBezTo>
                <a:lnTo>
                  <a:pt x="517351" y="196243"/>
                </a:lnTo>
                <a:cubicBezTo>
                  <a:pt x="517351" y="196243"/>
                  <a:pt x="514764" y="198825"/>
                  <a:pt x="512176" y="198825"/>
                </a:cubicBezTo>
                <a:cubicBezTo>
                  <a:pt x="512176" y="198825"/>
                  <a:pt x="509588" y="198825"/>
                  <a:pt x="507000" y="196243"/>
                </a:cubicBezTo>
                <a:lnTo>
                  <a:pt x="452657" y="170421"/>
                </a:lnTo>
                <a:lnTo>
                  <a:pt x="421603" y="178168"/>
                </a:lnTo>
                <a:lnTo>
                  <a:pt x="416427" y="157511"/>
                </a:lnTo>
                <a:lnTo>
                  <a:pt x="199053" y="209153"/>
                </a:lnTo>
                <a:cubicBezTo>
                  <a:pt x="201641" y="193660"/>
                  <a:pt x="201641" y="180750"/>
                  <a:pt x="199053" y="165257"/>
                </a:cubicBezTo>
                <a:cubicBezTo>
                  <a:pt x="196465" y="152346"/>
                  <a:pt x="191289" y="139436"/>
                  <a:pt x="183526" y="129107"/>
                </a:cubicBezTo>
                <a:lnTo>
                  <a:pt x="398313" y="80046"/>
                </a:lnTo>
                <a:lnTo>
                  <a:pt x="393137" y="61972"/>
                </a:lnTo>
                <a:lnTo>
                  <a:pt x="424191" y="54225"/>
                </a:lnTo>
                <a:lnTo>
                  <a:pt x="463008" y="2582"/>
                </a:lnTo>
                <a:cubicBezTo>
                  <a:pt x="465596" y="0"/>
                  <a:pt x="468183" y="0"/>
                  <a:pt x="47335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ïśļiḑé">
            <a:extLst>
              <a:ext uri="{FF2B5EF4-FFF2-40B4-BE49-F238E27FC236}">
                <a16:creationId xmlns:a16="http://schemas.microsoft.com/office/drawing/2014/main" id="{F09A7EE5-5DF6-46A7-886A-A462AAF0DD83}"/>
              </a:ext>
            </a:extLst>
          </p:cNvPr>
          <p:cNvSpPr/>
          <p:nvPr/>
        </p:nvSpPr>
        <p:spPr>
          <a:xfrm>
            <a:off x="9619026" y="3230986"/>
            <a:ext cx="396677" cy="409044"/>
          </a:xfrm>
          <a:custGeom>
            <a:avLst/>
            <a:gdLst>
              <a:gd name="connsiteX0" fmla="*/ 378299 w 559975"/>
              <a:gd name="connsiteY0" fmla="*/ 109628 h 577432"/>
              <a:gd name="connsiteX1" fmla="*/ 378299 w 559975"/>
              <a:gd name="connsiteY1" fmla="*/ 209082 h 577432"/>
              <a:gd name="connsiteX2" fmla="*/ 441010 w 559975"/>
              <a:gd name="connsiteY2" fmla="*/ 245917 h 577432"/>
              <a:gd name="connsiteX3" fmla="*/ 504642 w 559975"/>
              <a:gd name="connsiteY3" fmla="*/ 209082 h 577432"/>
              <a:gd name="connsiteX4" fmla="*/ 504642 w 559975"/>
              <a:gd name="connsiteY4" fmla="*/ 109628 h 577432"/>
              <a:gd name="connsiteX5" fmla="*/ 559975 w 559975"/>
              <a:gd name="connsiteY5" fmla="*/ 210003 h 577432"/>
              <a:gd name="connsiteX6" fmla="*/ 488043 w 559975"/>
              <a:gd name="connsiteY6" fmla="*/ 318666 h 577432"/>
              <a:gd name="connsiteX7" fmla="*/ 488043 w 559975"/>
              <a:gd name="connsiteY7" fmla="*/ 530467 h 577432"/>
              <a:gd name="connsiteX8" fmla="*/ 441010 w 559975"/>
              <a:gd name="connsiteY8" fmla="*/ 577432 h 577432"/>
              <a:gd name="connsiteX9" fmla="*/ 393977 w 559975"/>
              <a:gd name="connsiteY9" fmla="*/ 530467 h 577432"/>
              <a:gd name="connsiteX10" fmla="*/ 393977 w 559975"/>
              <a:gd name="connsiteY10" fmla="*/ 318666 h 577432"/>
              <a:gd name="connsiteX11" fmla="*/ 322966 w 559975"/>
              <a:gd name="connsiteY11" fmla="*/ 210003 h 577432"/>
              <a:gd name="connsiteX12" fmla="*/ 378299 w 559975"/>
              <a:gd name="connsiteY12" fmla="*/ 109628 h 577432"/>
              <a:gd name="connsiteX13" fmla="*/ 235212 w 559975"/>
              <a:gd name="connsiteY13" fmla="*/ 0 h 577432"/>
              <a:gd name="connsiteX14" fmla="*/ 372650 w 559975"/>
              <a:gd name="connsiteY14" fmla="*/ 74596 h 577432"/>
              <a:gd name="connsiteX15" fmla="*/ 360659 w 559975"/>
              <a:gd name="connsiteY15" fmla="*/ 81964 h 577432"/>
              <a:gd name="connsiteX16" fmla="*/ 310849 w 559975"/>
              <a:gd name="connsiteY16" fmla="*/ 133537 h 577432"/>
              <a:gd name="connsiteX17" fmla="*/ 235212 w 559975"/>
              <a:gd name="connsiteY17" fmla="*/ 81964 h 577432"/>
              <a:gd name="connsiteX18" fmla="*/ 152196 w 559975"/>
              <a:gd name="connsiteY18" fmla="*/ 164849 h 577432"/>
              <a:gd name="connsiteX19" fmla="*/ 152196 w 559975"/>
              <a:gd name="connsiteY19" fmla="*/ 244971 h 577432"/>
              <a:gd name="connsiteX20" fmla="*/ 294246 w 559975"/>
              <a:gd name="connsiteY20" fmla="*/ 244971 h 577432"/>
              <a:gd name="connsiteX21" fmla="*/ 361581 w 559975"/>
              <a:gd name="connsiteY21" fmla="*/ 337986 h 577432"/>
              <a:gd name="connsiteX22" fmla="*/ 361581 w 559975"/>
              <a:gd name="connsiteY22" fmla="*/ 530464 h 577432"/>
              <a:gd name="connsiteX23" fmla="*/ 377262 w 559975"/>
              <a:gd name="connsiteY23" fmla="*/ 577432 h 577432"/>
              <a:gd name="connsiteX24" fmla="*/ 61801 w 559975"/>
              <a:gd name="connsiteY24" fmla="*/ 577432 h 577432"/>
              <a:gd name="connsiteX25" fmla="*/ 0 w 559975"/>
              <a:gd name="connsiteY25" fmla="*/ 515729 h 577432"/>
              <a:gd name="connsiteX26" fmla="*/ 0 w 559975"/>
              <a:gd name="connsiteY26" fmla="*/ 306674 h 577432"/>
              <a:gd name="connsiteX27" fmla="*/ 61801 w 559975"/>
              <a:gd name="connsiteY27" fmla="*/ 244971 h 577432"/>
              <a:gd name="connsiteX28" fmla="*/ 70102 w 559975"/>
              <a:gd name="connsiteY28" fmla="*/ 244971 h 577432"/>
              <a:gd name="connsiteX29" fmla="*/ 70102 w 559975"/>
              <a:gd name="connsiteY29" fmla="*/ 164849 h 577432"/>
              <a:gd name="connsiteX30" fmla="*/ 235212 w 559975"/>
              <a:gd name="connsiteY30" fmla="*/ 0 h 57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59975" h="577432">
                <a:moveTo>
                  <a:pt x="378299" y="109628"/>
                </a:moveTo>
                <a:lnTo>
                  <a:pt x="378299" y="209082"/>
                </a:lnTo>
                <a:cubicBezTo>
                  <a:pt x="378299" y="209082"/>
                  <a:pt x="406888" y="245917"/>
                  <a:pt x="441010" y="245917"/>
                </a:cubicBezTo>
                <a:cubicBezTo>
                  <a:pt x="475132" y="245917"/>
                  <a:pt x="504642" y="209082"/>
                  <a:pt x="504642" y="209082"/>
                </a:cubicBezTo>
                <a:lnTo>
                  <a:pt x="504642" y="109628"/>
                </a:lnTo>
                <a:cubicBezTo>
                  <a:pt x="537842" y="130808"/>
                  <a:pt x="559975" y="167643"/>
                  <a:pt x="559975" y="210003"/>
                </a:cubicBezTo>
                <a:cubicBezTo>
                  <a:pt x="559975" y="258810"/>
                  <a:pt x="530464" y="300249"/>
                  <a:pt x="488043" y="318666"/>
                </a:cubicBezTo>
                <a:lnTo>
                  <a:pt x="488043" y="530467"/>
                </a:lnTo>
                <a:cubicBezTo>
                  <a:pt x="488043" y="556252"/>
                  <a:pt x="466832" y="577432"/>
                  <a:pt x="441010" y="577432"/>
                </a:cubicBezTo>
                <a:cubicBezTo>
                  <a:pt x="415188" y="577432"/>
                  <a:pt x="393977" y="556252"/>
                  <a:pt x="393977" y="530467"/>
                </a:cubicBezTo>
                <a:lnTo>
                  <a:pt x="393977" y="318666"/>
                </a:lnTo>
                <a:cubicBezTo>
                  <a:pt x="352477" y="300249"/>
                  <a:pt x="322966" y="258810"/>
                  <a:pt x="322966" y="210003"/>
                </a:cubicBezTo>
                <a:cubicBezTo>
                  <a:pt x="322966" y="167643"/>
                  <a:pt x="345099" y="130808"/>
                  <a:pt x="378299" y="109628"/>
                </a:cubicBezTo>
                <a:close/>
                <a:moveTo>
                  <a:pt x="235212" y="0"/>
                </a:moveTo>
                <a:cubicBezTo>
                  <a:pt x="292401" y="0"/>
                  <a:pt x="343133" y="29470"/>
                  <a:pt x="372650" y="74596"/>
                </a:cubicBezTo>
                <a:lnTo>
                  <a:pt x="360659" y="81964"/>
                </a:lnTo>
                <a:cubicBezTo>
                  <a:pt x="339444" y="94857"/>
                  <a:pt x="322840" y="113276"/>
                  <a:pt x="310849" y="133537"/>
                </a:cubicBezTo>
                <a:cubicBezTo>
                  <a:pt x="298858" y="103146"/>
                  <a:pt x="269341" y="81964"/>
                  <a:pt x="235212" y="81964"/>
                </a:cubicBezTo>
                <a:cubicBezTo>
                  <a:pt x="189092" y="81964"/>
                  <a:pt x="152196" y="119723"/>
                  <a:pt x="152196" y="164849"/>
                </a:cubicBezTo>
                <a:lnTo>
                  <a:pt x="152196" y="244971"/>
                </a:lnTo>
                <a:lnTo>
                  <a:pt x="294246" y="244971"/>
                </a:lnTo>
                <a:cubicBezTo>
                  <a:pt x="303470" y="283651"/>
                  <a:pt x="327453" y="316805"/>
                  <a:pt x="361581" y="337986"/>
                </a:cubicBezTo>
                <a:lnTo>
                  <a:pt x="361581" y="530464"/>
                </a:lnTo>
                <a:cubicBezTo>
                  <a:pt x="361581" y="547962"/>
                  <a:pt x="367116" y="563618"/>
                  <a:pt x="377262" y="577432"/>
                </a:cubicBezTo>
                <a:lnTo>
                  <a:pt x="61801" y="577432"/>
                </a:lnTo>
                <a:cubicBezTo>
                  <a:pt x="27672" y="577432"/>
                  <a:pt x="0" y="548883"/>
                  <a:pt x="0" y="515729"/>
                </a:cubicBezTo>
                <a:lnTo>
                  <a:pt x="0" y="306674"/>
                </a:lnTo>
                <a:cubicBezTo>
                  <a:pt x="0" y="272599"/>
                  <a:pt x="27672" y="244971"/>
                  <a:pt x="61801" y="244971"/>
                </a:cubicBezTo>
                <a:lnTo>
                  <a:pt x="70102" y="244971"/>
                </a:lnTo>
                <a:lnTo>
                  <a:pt x="70102" y="164849"/>
                </a:lnTo>
                <a:cubicBezTo>
                  <a:pt x="70102" y="73676"/>
                  <a:pt x="143894" y="0"/>
                  <a:pt x="23521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CAD14F3-AE62-4D75-A014-2EEFDB1822CB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E8FEE40-7631-4141-BBD7-E9F1598196B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19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>
            <a:extLst>
              <a:ext uri="{FF2B5EF4-FFF2-40B4-BE49-F238E27FC236}">
                <a16:creationId xmlns:a16="http://schemas.microsoft.com/office/drawing/2014/main" id="{C3F241E0-5A9D-409E-BF7C-ABB28A86E769}"/>
              </a:ext>
            </a:extLst>
          </p:cNvPr>
          <p:cNvSpPr/>
          <p:nvPr/>
        </p:nvSpPr>
        <p:spPr>
          <a:xfrm>
            <a:off x="534924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938AB44-3DB0-4157-998B-CBDD4EEE0BD6}"/>
              </a:ext>
            </a:extLst>
          </p:cNvPr>
          <p:cNvSpPr/>
          <p:nvPr/>
        </p:nvSpPr>
        <p:spPr>
          <a:xfrm>
            <a:off x="9113845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03✪</a:t>
            </a:r>
            <a:r>
              <a:rPr lang="zh-CN" altLang="en-US" dirty="0">
                <a:cs typeface="+mn-ea"/>
              </a:rPr>
              <a:t>并列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66040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1A792DBA-DE14-4085-B926-61234F05E583}"/>
              </a:ext>
            </a:extLst>
          </p:cNvPr>
          <p:cNvSpPr txBox="1"/>
          <p:nvPr/>
        </p:nvSpPr>
        <p:spPr>
          <a:xfrm>
            <a:off x="8188962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9D79B5D-8DF0-4BCF-9012-0F2E6EEC76E2}"/>
              </a:ext>
            </a:extLst>
          </p:cNvPr>
          <p:cNvSpPr txBox="1"/>
          <p:nvPr/>
        </p:nvSpPr>
        <p:spPr>
          <a:xfrm>
            <a:off x="4424680" y="1557878"/>
            <a:ext cx="33426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Microsoft YaHei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AB1B054-97A7-4103-9458-924CA75CC6F1}"/>
              </a:ext>
            </a:extLst>
          </p:cNvPr>
          <p:cNvGrpSpPr/>
          <p:nvPr/>
        </p:nvGrpSpPr>
        <p:grpSpPr>
          <a:xfrm>
            <a:off x="1325234" y="3452838"/>
            <a:ext cx="2012326" cy="2012326"/>
            <a:chOff x="1279514" y="3407118"/>
            <a:chExt cx="2103766" cy="2103766"/>
          </a:xfrm>
        </p:grpSpPr>
        <p:sp>
          <p:nvSpPr>
            <p:cNvPr id="74" name="弧形 73">
              <a:extLst>
                <a:ext uri="{FF2B5EF4-FFF2-40B4-BE49-F238E27FC236}">
                  <a16:creationId xmlns:a16="http://schemas.microsoft.com/office/drawing/2014/main" id="{FF7D9CEF-5797-4F5A-ADA9-04D5CAD642D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10" name="弧形 9">
              <a:extLst>
                <a:ext uri="{FF2B5EF4-FFF2-40B4-BE49-F238E27FC236}">
                  <a16:creationId xmlns:a16="http://schemas.microsoft.com/office/drawing/2014/main" id="{67F1A32A-6977-4186-ABA3-F6BFACDAE5E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9" name="弧形 58">
              <a:extLst>
                <a:ext uri="{FF2B5EF4-FFF2-40B4-BE49-F238E27FC236}">
                  <a16:creationId xmlns:a16="http://schemas.microsoft.com/office/drawing/2014/main" id="{6E46E8E1-5D4F-473E-BA37-EC93E848480B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9" name="弧形 68">
              <a:extLst>
                <a:ext uri="{FF2B5EF4-FFF2-40B4-BE49-F238E27FC236}">
                  <a16:creationId xmlns:a16="http://schemas.microsoft.com/office/drawing/2014/main" id="{60BECDE7-0C92-490D-B65F-EC3617E11704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5" name="弧形 54">
              <a:extLst>
                <a:ext uri="{FF2B5EF4-FFF2-40B4-BE49-F238E27FC236}">
                  <a16:creationId xmlns:a16="http://schemas.microsoft.com/office/drawing/2014/main" id="{83C01822-71BB-4D37-A1B4-ED7A2244F7AC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2" name="弧形 61">
              <a:extLst>
                <a:ext uri="{FF2B5EF4-FFF2-40B4-BE49-F238E27FC236}">
                  <a16:creationId xmlns:a16="http://schemas.microsoft.com/office/drawing/2014/main" id="{2461A45A-2C44-4E43-AF2D-8CCF15A44106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0" name="弧形 69">
              <a:extLst>
                <a:ext uri="{FF2B5EF4-FFF2-40B4-BE49-F238E27FC236}">
                  <a16:creationId xmlns:a16="http://schemas.microsoft.com/office/drawing/2014/main" id="{AB87E03C-D680-45B2-8B0A-FF7E397C29D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1" name="弧形 70">
              <a:extLst>
                <a:ext uri="{FF2B5EF4-FFF2-40B4-BE49-F238E27FC236}">
                  <a16:creationId xmlns:a16="http://schemas.microsoft.com/office/drawing/2014/main" id="{92A01576-634F-49A4-B14E-FBE26CF4086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932D3282-04E3-4AA2-BF09-8749FDDAF3BD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73" name="弧形 72">
              <a:extLst>
                <a:ext uri="{FF2B5EF4-FFF2-40B4-BE49-F238E27FC236}">
                  <a16:creationId xmlns:a16="http://schemas.microsoft.com/office/drawing/2014/main" id="{B8ADC447-1AEA-4E51-AC85-EB13C988DC7E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C68AD78D-1074-4D90-91B3-AD95B70F040B}"/>
              </a:ext>
            </a:extLst>
          </p:cNvPr>
          <p:cNvSpPr/>
          <p:nvPr/>
        </p:nvSpPr>
        <p:spPr>
          <a:xfrm>
            <a:off x="2194237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1584960" y="4417695"/>
            <a:ext cx="1493520" cy="2325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1379843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72" name="组合 271">
            <a:extLst>
              <a:ext uri="{FF2B5EF4-FFF2-40B4-BE49-F238E27FC236}">
                <a16:creationId xmlns:a16="http://schemas.microsoft.com/office/drawing/2014/main" id="{DD1C2FAC-A150-4E97-B4DB-0AB9A9AE8965}"/>
              </a:ext>
            </a:extLst>
          </p:cNvPr>
          <p:cNvGrpSpPr/>
          <p:nvPr/>
        </p:nvGrpSpPr>
        <p:grpSpPr>
          <a:xfrm>
            <a:off x="5089837" y="3452838"/>
            <a:ext cx="2012326" cy="2012326"/>
            <a:chOff x="1279514" y="3407118"/>
            <a:chExt cx="2103766" cy="2103766"/>
          </a:xfrm>
        </p:grpSpPr>
        <p:sp>
          <p:nvSpPr>
            <p:cNvPr id="276" name="弧形 275">
              <a:extLst>
                <a:ext uri="{FF2B5EF4-FFF2-40B4-BE49-F238E27FC236}">
                  <a16:creationId xmlns:a16="http://schemas.microsoft.com/office/drawing/2014/main" id="{1459137D-6942-41EC-BAE9-D1FB9F67E895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7" name="弧形 276">
              <a:extLst>
                <a:ext uri="{FF2B5EF4-FFF2-40B4-BE49-F238E27FC236}">
                  <a16:creationId xmlns:a16="http://schemas.microsoft.com/office/drawing/2014/main" id="{B571D24D-84F5-45FF-87F7-3906F7880F1E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8" name="弧形 277">
              <a:extLst>
                <a:ext uri="{FF2B5EF4-FFF2-40B4-BE49-F238E27FC236}">
                  <a16:creationId xmlns:a16="http://schemas.microsoft.com/office/drawing/2014/main" id="{FBB7C8B6-2CDA-43DD-8885-D4281A272095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79" name="弧形 278">
              <a:extLst>
                <a:ext uri="{FF2B5EF4-FFF2-40B4-BE49-F238E27FC236}">
                  <a16:creationId xmlns:a16="http://schemas.microsoft.com/office/drawing/2014/main" id="{C9A3CEDE-FB64-40ED-9DAC-674FAA1D8841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0" name="弧形 279">
              <a:extLst>
                <a:ext uri="{FF2B5EF4-FFF2-40B4-BE49-F238E27FC236}">
                  <a16:creationId xmlns:a16="http://schemas.microsoft.com/office/drawing/2014/main" id="{8B99A6DD-8CDA-4D0E-A14B-E448B6586C10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1" name="弧形 280">
              <a:extLst>
                <a:ext uri="{FF2B5EF4-FFF2-40B4-BE49-F238E27FC236}">
                  <a16:creationId xmlns:a16="http://schemas.microsoft.com/office/drawing/2014/main" id="{FB5FF50F-946D-49A4-994D-02A40FF26BB8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2" name="弧形 281">
              <a:extLst>
                <a:ext uri="{FF2B5EF4-FFF2-40B4-BE49-F238E27FC236}">
                  <a16:creationId xmlns:a16="http://schemas.microsoft.com/office/drawing/2014/main" id="{D7BE1658-4A20-43A0-B69A-41A65145444F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3" name="弧形 282">
              <a:extLst>
                <a:ext uri="{FF2B5EF4-FFF2-40B4-BE49-F238E27FC236}">
                  <a16:creationId xmlns:a16="http://schemas.microsoft.com/office/drawing/2014/main" id="{0327E4F8-5511-4303-B648-6E135E6BB3F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4" name="弧形 283">
              <a:extLst>
                <a:ext uri="{FF2B5EF4-FFF2-40B4-BE49-F238E27FC236}">
                  <a16:creationId xmlns:a16="http://schemas.microsoft.com/office/drawing/2014/main" id="{2FEEB64A-F6AE-4E6E-8E94-6FE0E6D96A19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85" name="弧形 284">
              <a:extLst>
                <a:ext uri="{FF2B5EF4-FFF2-40B4-BE49-F238E27FC236}">
                  <a16:creationId xmlns:a16="http://schemas.microsoft.com/office/drawing/2014/main" id="{81D1DE6E-8AE6-4C82-88FC-AC795B5ECC25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73" name="等腰三角形 272">
            <a:extLst>
              <a:ext uri="{FF2B5EF4-FFF2-40B4-BE49-F238E27FC236}">
                <a16:creationId xmlns:a16="http://schemas.microsoft.com/office/drawing/2014/main" id="{0C89FBF0-2D7E-46CD-9CE1-E31AC980EB9B}"/>
              </a:ext>
            </a:extLst>
          </p:cNvPr>
          <p:cNvSpPr/>
          <p:nvPr/>
        </p:nvSpPr>
        <p:spPr>
          <a:xfrm>
            <a:off x="5958840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75" name="文本框 274">
            <a:extLst>
              <a:ext uri="{FF2B5EF4-FFF2-40B4-BE49-F238E27FC236}">
                <a16:creationId xmlns:a16="http://schemas.microsoft.com/office/drawing/2014/main" id="{A14F1BFC-52B0-4771-A228-10B05C2F70B3}"/>
              </a:ext>
            </a:extLst>
          </p:cNvPr>
          <p:cNvSpPr txBox="1"/>
          <p:nvPr/>
        </p:nvSpPr>
        <p:spPr>
          <a:xfrm>
            <a:off x="5144446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287" name="组合 286">
            <a:extLst>
              <a:ext uri="{FF2B5EF4-FFF2-40B4-BE49-F238E27FC236}">
                <a16:creationId xmlns:a16="http://schemas.microsoft.com/office/drawing/2014/main" id="{B08A1909-93B2-4D08-AB90-54968DB59311}"/>
              </a:ext>
            </a:extLst>
          </p:cNvPr>
          <p:cNvGrpSpPr/>
          <p:nvPr/>
        </p:nvGrpSpPr>
        <p:grpSpPr>
          <a:xfrm>
            <a:off x="8854119" y="3452838"/>
            <a:ext cx="2012326" cy="2012326"/>
            <a:chOff x="1279514" y="3407118"/>
            <a:chExt cx="2103766" cy="2103766"/>
          </a:xfrm>
        </p:grpSpPr>
        <p:sp>
          <p:nvSpPr>
            <p:cNvPr id="291" name="弧形 290">
              <a:extLst>
                <a:ext uri="{FF2B5EF4-FFF2-40B4-BE49-F238E27FC236}">
                  <a16:creationId xmlns:a16="http://schemas.microsoft.com/office/drawing/2014/main" id="{BB05C6B3-0358-48FF-AA13-C232D1C6680F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694850"/>
                <a:gd name="adj2" fmla="val 432106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2" name="弧形 291">
              <a:extLst>
                <a:ext uri="{FF2B5EF4-FFF2-40B4-BE49-F238E27FC236}">
                  <a16:creationId xmlns:a16="http://schemas.microsoft.com/office/drawing/2014/main" id="{64058D42-9844-4799-9B07-BAAB17065E42}"/>
                </a:ext>
              </a:extLst>
            </p:cNvPr>
            <p:cNvSpPr/>
            <p:nvPr/>
          </p:nvSpPr>
          <p:spPr>
            <a:xfrm rot="1401336">
              <a:off x="1379197" y="3506801"/>
              <a:ext cx="1904400" cy="1904400"/>
            </a:xfrm>
            <a:prstGeom prst="arc">
              <a:avLst>
                <a:gd name="adj1" fmla="val 17881533"/>
                <a:gd name="adj2" fmla="val 0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3" name="弧形 292">
              <a:extLst>
                <a:ext uri="{FF2B5EF4-FFF2-40B4-BE49-F238E27FC236}">
                  <a16:creationId xmlns:a16="http://schemas.microsoft.com/office/drawing/2014/main" id="{8752655F-274E-4892-AB4C-6445B610562D}"/>
                </a:ext>
              </a:extLst>
            </p:cNvPr>
            <p:cNvSpPr/>
            <p:nvPr/>
          </p:nvSpPr>
          <p:spPr>
            <a:xfrm rot="3733713">
              <a:off x="1379197" y="3506801"/>
              <a:ext cx="1904400" cy="1904400"/>
            </a:xfrm>
            <a:prstGeom prst="arc">
              <a:avLst>
                <a:gd name="adj1" fmla="val 20007138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4" name="弧形 293">
              <a:extLst>
                <a:ext uri="{FF2B5EF4-FFF2-40B4-BE49-F238E27FC236}">
                  <a16:creationId xmlns:a16="http://schemas.microsoft.com/office/drawing/2014/main" id="{650885E1-B35A-4B09-8EE0-D0E8DAA2242F}"/>
                </a:ext>
              </a:extLst>
            </p:cNvPr>
            <p:cNvSpPr/>
            <p:nvPr/>
          </p:nvSpPr>
          <p:spPr>
            <a:xfrm rot="16825714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480403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5" name="弧形 294">
              <a:extLst>
                <a:ext uri="{FF2B5EF4-FFF2-40B4-BE49-F238E27FC236}">
                  <a16:creationId xmlns:a16="http://schemas.microsoft.com/office/drawing/2014/main" id="{57156ACC-2204-4FEE-A8B6-8F7C1264B302}"/>
                </a:ext>
              </a:extLst>
            </p:cNvPr>
            <p:cNvSpPr/>
            <p:nvPr/>
          </p:nvSpPr>
          <p:spPr>
            <a:xfrm rot="10800000">
              <a:off x="1379197" y="3506801"/>
              <a:ext cx="1904400" cy="1904400"/>
            </a:xfrm>
            <a:prstGeom prst="arc">
              <a:avLst>
                <a:gd name="adj1" fmla="val 16200000"/>
                <a:gd name="adj2" fmla="val 19917439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6" name="弧形 295">
              <a:extLst>
                <a:ext uri="{FF2B5EF4-FFF2-40B4-BE49-F238E27FC236}">
                  <a16:creationId xmlns:a16="http://schemas.microsoft.com/office/drawing/2014/main" id="{BCB4DB58-85C4-49A9-B57B-915B0FE00473}"/>
                </a:ext>
              </a:extLst>
            </p:cNvPr>
            <p:cNvSpPr/>
            <p:nvPr/>
          </p:nvSpPr>
          <p:spPr>
            <a:xfrm rot="16958775">
              <a:off x="1379197" y="3506801"/>
              <a:ext cx="1904400" cy="1904400"/>
            </a:xfrm>
            <a:prstGeom prst="arc">
              <a:avLst>
                <a:gd name="adj1" fmla="val 16832099"/>
                <a:gd name="adj2" fmla="val 0"/>
              </a:avLst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7" name="弧形 296">
              <a:extLst>
                <a:ext uri="{FF2B5EF4-FFF2-40B4-BE49-F238E27FC236}">
                  <a16:creationId xmlns:a16="http://schemas.microsoft.com/office/drawing/2014/main" id="{1CA9564A-F60C-480B-AD32-C090AF9A8A01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17966248"/>
                <a:gd name="adj2" fmla="val 19673009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8" name="弧形 297">
              <a:extLst>
                <a:ext uri="{FF2B5EF4-FFF2-40B4-BE49-F238E27FC236}">
                  <a16:creationId xmlns:a16="http://schemas.microsoft.com/office/drawing/2014/main" id="{B73A579F-C3F6-4AEF-AF6B-EE63E96FC906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9043626"/>
                <a:gd name="adj2" fmla="val 11851278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299" name="弧形 298">
              <a:extLst>
                <a:ext uri="{FF2B5EF4-FFF2-40B4-BE49-F238E27FC236}">
                  <a16:creationId xmlns:a16="http://schemas.microsoft.com/office/drawing/2014/main" id="{F33900AA-0288-4BEB-83A7-0D4AF0E96CAB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20819749"/>
                <a:gd name="adj2" fmla="val 2417885"/>
              </a:avLst>
            </a:prstGeom>
            <a:ln w="1905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0" name="弧形 299">
              <a:extLst>
                <a:ext uri="{FF2B5EF4-FFF2-40B4-BE49-F238E27FC236}">
                  <a16:creationId xmlns:a16="http://schemas.microsoft.com/office/drawing/2014/main" id="{8C528BC6-4C04-4330-B926-FB6684E78860}"/>
                </a:ext>
              </a:extLst>
            </p:cNvPr>
            <p:cNvSpPr/>
            <p:nvPr/>
          </p:nvSpPr>
          <p:spPr>
            <a:xfrm>
              <a:off x="1279514" y="3407118"/>
              <a:ext cx="2103766" cy="2103766"/>
            </a:xfrm>
            <a:prstGeom prst="arc">
              <a:avLst>
                <a:gd name="adj1" fmla="val 4340879"/>
                <a:gd name="adj2" fmla="val 7249524"/>
              </a:avLst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288" name="等腰三角形 287">
            <a:extLst>
              <a:ext uri="{FF2B5EF4-FFF2-40B4-BE49-F238E27FC236}">
                <a16:creationId xmlns:a16="http://schemas.microsoft.com/office/drawing/2014/main" id="{EDBE03C3-75AF-4F45-AA94-FB2ABEAB9716}"/>
              </a:ext>
            </a:extLst>
          </p:cNvPr>
          <p:cNvSpPr/>
          <p:nvPr/>
        </p:nvSpPr>
        <p:spPr>
          <a:xfrm>
            <a:off x="9723122" y="3041799"/>
            <a:ext cx="274320" cy="236483"/>
          </a:xfrm>
          <a:prstGeom prst="triangle">
            <a:avLst/>
          </a:prstGeom>
          <a:solidFill>
            <a:schemeClr val="accent2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90" name="文本框 289">
            <a:extLst>
              <a:ext uri="{FF2B5EF4-FFF2-40B4-BE49-F238E27FC236}">
                <a16:creationId xmlns:a16="http://schemas.microsoft.com/office/drawing/2014/main" id="{A9B0BE67-A17B-4CC1-89A3-08999D1AD51C}"/>
              </a:ext>
            </a:extLst>
          </p:cNvPr>
          <p:cNvSpPr txBox="1"/>
          <p:nvPr/>
        </p:nvSpPr>
        <p:spPr>
          <a:xfrm>
            <a:off x="8908728" y="4204430"/>
            <a:ext cx="1903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Microsoft YaHei"/>
                <a:cs typeface="+mn-ea"/>
              </a:rPr>
              <a:t>你的小标题</a:t>
            </a:r>
          </a:p>
        </p:txBody>
      </p:sp>
      <p:grpSp>
        <p:nvGrpSpPr>
          <p:cNvPr id="306" name="组合 305">
            <a:extLst>
              <a:ext uri="{FF2B5EF4-FFF2-40B4-BE49-F238E27FC236}">
                <a16:creationId xmlns:a16="http://schemas.microsoft.com/office/drawing/2014/main" id="{22AEEDCD-3D0B-441E-8DA1-3CFD7A67F84B}"/>
              </a:ext>
            </a:extLst>
          </p:cNvPr>
          <p:cNvGrpSpPr/>
          <p:nvPr/>
        </p:nvGrpSpPr>
        <p:grpSpPr>
          <a:xfrm>
            <a:off x="0" y="4844940"/>
            <a:ext cx="12192000" cy="2013060"/>
            <a:chOff x="0" y="2257846"/>
            <a:chExt cx="12192000" cy="2013060"/>
          </a:xfrm>
        </p:grpSpPr>
        <p:sp>
          <p:nvSpPr>
            <p:cNvPr id="307" name="ïṡḷïḍè">
              <a:extLst>
                <a:ext uri="{FF2B5EF4-FFF2-40B4-BE49-F238E27FC236}">
                  <a16:creationId xmlns:a16="http://schemas.microsoft.com/office/drawing/2014/main" id="{0CA8A43B-03A5-4CE7-933E-79E1566950D6}"/>
                </a:ext>
              </a:extLst>
            </p:cNvPr>
            <p:cNvSpPr/>
            <p:nvPr/>
          </p:nvSpPr>
          <p:spPr bwMode="auto">
            <a:xfrm>
              <a:off x="3633828" y="2257846"/>
              <a:ext cx="8558172" cy="2013060"/>
            </a:xfrm>
            <a:custGeom>
              <a:avLst/>
              <a:gdLst>
                <a:gd name="T0" fmla="*/ 3829 w 4788"/>
                <a:gd name="T1" fmla="*/ 0 h 2125"/>
                <a:gd name="T2" fmla="*/ 4405 w 4788"/>
                <a:gd name="T3" fmla="*/ 659 h 2125"/>
                <a:gd name="T4" fmla="*/ 4716 w 4788"/>
                <a:gd name="T5" fmla="*/ 745 h 2125"/>
                <a:gd name="T6" fmla="*/ 4788 w 4788"/>
                <a:gd name="T7" fmla="*/ 856 h 2125"/>
                <a:gd name="T8" fmla="*/ 4788 w 4788"/>
                <a:gd name="T9" fmla="*/ 1448 h 2125"/>
                <a:gd name="T10" fmla="*/ 4788 w 4788"/>
                <a:gd name="T11" fmla="*/ 2125 h 2125"/>
                <a:gd name="T12" fmla="*/ 0 w 4788"/>
                <a:gd name="T13" fmla="*/ 2125 h 2125"/>
                <a:gd name="T14" fmla="*/ 583 w 4788"/>
                <a:gd name="T15" fmla="*/ 1724 h 2125"/>
                <a:gd name="T16" fmla="*/ 926 w 4788"/>
                <a:gd name="T17" fmla="*/ 1405 h 2125"/>
                <a:gd name="T18" fmla="*/ 1524 w 4788"/>
                <a:gd name="T19" fmla="*/ 1265 h 2125"/>
                <a:gd name="T20" fmla="*/ 2369 w 4788"/>
                <a:gd name="T21" fmla="*/ 1233 h 2125"/>
                <a:gd name="T22" fmla="*/ 2744 w 4788"/>
                <a:gd name="T23" fmla="*/ 885 h 2125"/>
                <a:gd name="T24" fmla="*/ 3381 w 4788"/>
                <a:gd name="T25" fmla="*/ 484 h 2125"/>
                <a:gd name="T26" fmla="*/ 3521 w 4788"/>
                <a:gd name="T27" fmla="*/ 258 h 2125"/>
                <a:gd name="T28" fmla="*/ 3829 w 4788"/>
                <a:gd name="T29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788" h="2125">
                  <a:moveTo>
                    <a:pt x="3829" y="0"/>
                  </a:moveTo>
                  <a:lnTo>
                    <a:pt x="4405" y="659"/>
                  </a:lnTo>
                  <a:lnTo>
                    <a:pt x="4716" y="745"/>
                  </a:lnTo>
                  <a:lnTo>
                    <a:pt x="4788" y="856"/>
                  </a:lnTo>
                  <a:lnTo>
                    <a:pt x="4788" y="1448"/>
                  </a:lnTo>
                  <a:lnTo>
                    <a:pt x="4788" y="2125"/>
                  </a:lnTo>
                  <a:lnTo>
                    <a:pt x="0" y="2125"/>
                  </a:lnTo>
                  <a:lnTo>
                    <a:pt x="583" y="1724"/>
                  </a:lnTo>
                  <a:lnTo>
                    <a:pt x="926" y="1405"/>
                  </a:lnTo>
                  <a:lnTo>
                    <a:pt x="1524" y="1265"/>
                  </a:lnTo>
                  <a:lnTo>
                    <a:pt x="2369" y="1233"/>
                  </a:lnTo>
                  <a:lnTo>
                    <a:pt x="2744" y="885"/>
                  </a:lnTo>
                  <a:lnTo>
                    <a:pt x="3381" y="484"/>
                  </a:lnTo>
                  <a:lnTo>
                    <a:pt x="3521" y="258"/>
                  </a:lnTo>
                  <a:lnTo>
                    <a:pt x="3829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8" name="îśḷiḍé">
              <a:extLst>
                <a:ext uri="{FF2B5EF4-FFF2-40B4-BE49-F238E27FC236}">
                  <a16:creationId xmlns:a16="http://schemas.microsoft.com/office/drawing/2014/main" id="{09D82483-B090-47FA-9A52-9A56F7A55087}"/>
                </a:ext>
              </a:extLst>
            </p:cNvPr>
            <p:cNvSpPr/>
            <p:nvPr/>
          </p:nvSpPr>
          <p:spPr bwMode="auto">
            <a:xfrm>
              <a:off x="5328303" y="2257846"/>
              <a:ext cx="6863697" cy="2013060"/>
            </a:xfrm>
            <a:custGeom>
              <a:avLst/>
              <a:gdLst>
                <a:gd name="T0" fmla="*/ 805 w 1073"/>
                <a:gd name="T1" fmla="*/ 0 h 593"/>
                <a:gd name="T2" fmla="*/ 966 w 1073"/>
                <a:gd name="T3" fmla="*/ 184 h 593"/>
                <a:gd name="T4" fmla="*/ 1008 w 1073"/>
                <a:gd name="T5" fmla="*/ 196 h 593"/>
                <a:gd name="T6" fmla="*/ 1073 w 1073"/>
                <a:gd name="T7" fmla="*/ 300 h 593"/>
                <a:gd name="T8" fmla="*/ 1073 w 1073"/>
                <a:gd name="T9" fmla="*/ 404 h 593"/>
                <a:gd name="T10" fmla="*/ 1073 w 1073"/>
                <a:gd name="T11" fmla="*/ 593 h 593"/>
                <a:gd name="T12" fmla="*/ 0 w 1073"/>
                <a:gd name="T13" fmla="*/ 593 h 593"/>
                <a:gd name="T14" fmla="*/ 204 w 1073"/>
                <a:gd name="T15" fmla="*/ 511 h 593"/>
                <a:gd name="T16" fmla="*/ 483 w 1073"/>
                <a:gd name="T17" fmla="*/ 470 h 593"/>
                <a:gd name="T18" fmla="*/ 599 w 1073"/>
                <a:gd name="T19" fmla="*/ 378 h 593"/>
                <a:gd name="T20" fmla="*/ 729 w 1073"/>
                <a:gd name="T21" fmla="*/ 262 h 593"/>
                <a:gd name="T22" fmla="*/ 884 w 1073"/>
                <a:gd name="T23" fmla="*/ 253 h 593"/>
                <a:gd name="T24" fmla="*/ 779 w 1073"/>
                <a:gd name="T25" fmla="*/ 183 h 593"/>
                <a:gd name="T26" fmla="*/ 801 w 1073"/>
                <a:gd name="T27" fmla="*/ 110 h 593"/>
                <a:gd name="T28" fmla="*/ 805 w 1073"/>
                <a:gd name="T29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073" h="593">
                  <a:moveTo>
                    <a:pt x="805" y="0"/>
                  </a:moveTo>
                  <a:cubicBezTo>
                    <a:pt x="966" y="184"/>
                    <a:pt x="966" y="184"/>
                    <a:pt x="966" y="184"/>
                  </a:cubicBezTo>
                  <a:cubicBezTo>
                    <a:pt x="1008" y="196"/>
                    <a:pt x="1008" y="196"/>
                    <a:pt x="1008" y="196"/>
                  </a:cubicBezTo>
                  <a:cubicBezTo>
                    <a:pt x="1023" y="217"/>
                    <a:pt x="1048" y="258"/>
                    <a:pt x="1073" y="300"/>
                  </a:cubicBezTo>
                  <a:cubicBezTo>
                    <a:pt x="1073" y="404"/>
                    <a:pt x="1073" y="404"/>
                    <a:pt x="1073" y="404"/>
                  </a:cubicBezTo>
                  <a:cubicBezTo>
                    <a:pt x="1073" y="593"/>
                    <a:pt x="1073" y="593"/>
                    <a:pt x="1073" y="593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0" y="593"/>
                    <a:pt x="184" y="526"/>
                    <a:pt x="204" y="511"/>
                  </a:cubicBezTo>
                  <a:cubicBezTo>
                    <a:pt x="223" y="496"/>
                    <a:pt x="483" y="470"/>
                    <a:pt x="483" y="470"/>
                  </a:cubicBezTo>
                  <a:cubicBezTo>
                    <a:pt x="599" y="378"/>
                    <a:pt x="599" y="378"/>
                    <a:pt x="599" y="378"/>
                  </a:cubicBezTo>
                  <a:cubicBezTo>
                    <a:pt x="729" y="262"/>
                    <a:pt x="729" y="262"/>
                    <a:pt x="729" y="262"/>
                  </a:cubicBezTo>
                  <a:cubicBezTo>
                    <a:pt x="884" y="253"/>
                    <a:pt x="884" y="253"/>
                    <a:pt x="884" y="253"/>
                  </a:cubicBezTo>
                  <a:cubicBezTo>
                    <a:pt x="779" y="183"/>
                    <a:pt x="779" y="183"/>
                    <a:pt x="779" y="183"/>
                  </a:cubicBezTo>
                  <a:cubicBezTo>
                    <a:pt x="779" y="183"/>
                    <a:pt x="796" y="127"/>
                    <a:pt x="801" y="110"/>
                  </a:cubicBezTo>
                  <a:cubicBezTo>
                    <a:pt x="806" y="93"/>
                    <a:pt x="805" y="0"/>
                    <a:pt x="80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09" name="íŝḷïḍè">
              <a:extLst>
                <a:ext uri="{FF2B5EF4-FFF2-40B4-BE49-F238E27FC236}">
                  <a16:creationId xmlns:a16="http://schemas.microsoft.com/office/drawing/2014/main" id="{89CE01BF-E6DA-40B4-8266-0DFE476D88FD}"/>
                </a:ext>
              </a:extLst>
            </p:cNvPr>
            <p:cNvSpPr/>
            <p:nvPr/>
          </p:nvSpPr>
          <p:spPr bwMode="auto">
            <a:xfrm>
              <a:off x="0" y="2257846"/>
              <a:ext cx="9875502" cy="2013060"/>
            </a:xfrm>
            <a:custGeom>
              <a:avLst/>
              <a:gdLst>
                <a:gd name="T0" fmla="*/ 1693 w 5525"/>
                <a:gd name="T1" fmla="*/ 0 h 2125"/>
                <a:gd name="T2" fmla="*/ 1117 w 5525"/>
                <a:gd name="T3" fmla="*/ 659 h 2125"/>
                <a:gd name="T4" fmla="*/ 809 w 5525"/>
                <a:gd name="T5" fmla="*/ 745 h 2125"/>
                <a:gd name="T6" fmla="*/ 322 w 5525"/>
                <a:gd name="T7" fmla="*/ 1505 h 2125"/>
                <a:gd name="T8" fmla="*/ 39 w 5525"/>
                <a:gd name="T9" fmla="*/ 1548 h 2125"/>
                <a:gd name="T10" fmla="*/ 0 w 5525"/>
                <a:gd name="T11" fmla="*/ 1616 h 2125"/>
                <a:gd name="T12" fmla="*/ 0 w 5525"/>
                <a:gd name="T13" fmla="*/ 2125 h 2125"/>
                <a:gd name="T14" fmla="*/ 5525 w 5525"/>
                <a:gd name="T15" fmla="*/ 2125 h 2125"/>
                <a:gd name="T16" fmla="*/ 4942 w 5525"/>
                <a:gd name="T17" fmla="*/ 1724 h 2125"/>
                <a:gd name="T18" fmla="*/ 4598 w 5525"/>
                <a:gd name="T19" fmla="*/ 1405 h 2125"/>
                <a:gd name="T20" fmla="*/ 3997 w 5525"/>
                <a:gd name="T21" fmla="*/ 1265 h 2125"/>
                <a:gd name="T22" fmla="*/ 3579 w 5525"/>
                <a:gd name="T23" fmla="*/ 910 h 2125"/>
                <a:gd name="T24" fmla="*/ 2781 w 5525"/>
                <a:gd name="T25" fmla="*/ 885 h 2125"/>
                <a:gd name="T26" fmla="*/ 2144 w 5525"/>
                <a:gd name="T27" fmla="*/ 484 h 2125"/>
                <a:gd name="T28" fmla="*/ 2004 w 5525"/>
                <a:gd name="T29" fmla="*/ 258 h 2125"/>
                <a:gd name="T30" fmla="*/ 1693 w 5525"/>
                <a:gd name="T31" fmla="*/ 0 h 2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25" h="2125">
                  <a:moveTo>
                    <a:pt x="1693" y="0"/>
                  </a:moveTo>
                  <a:lnTo>
                    <a:pt x="1117" y="659"/>
                  </a:lnTo>
                  <a:lnTo>
                    <a:pt x="809" y="745"/>
                  </a:lnTo>
                  <a:lnTo>
                    <a:pt x="322" y="1505"/>
                  </a:lnTo>
                  <a:lnTo>
                    <a:pt x="39" y="1548"/>
                  </a:lnTo>
                  <a:lnTo>
                    <a:pt x="0" y="1616"/>
                  </a:lnTo>
                  <a:lnTo>
                    <a:pt x="0" y="2125"/>
                  </a:lnTo>
                  <a:lnTo>
                    <a:pt x="5525" y="2125"/>
                  </a:lnTo>
                  <a:lnTo>
                    <a:pt x="4942" y="1724"/>
                  </a:lnTo>
                  <a:lnTo>
                    <a:pt x="4598" y="1405"/>
                  </a:lnTo>
                  <a:lnTo>
                    <a:pt x="3997" y="1265"/>
                  </a:lnTo>
                  <a:lnTo>
                    <a:pt x="3579" y="910"/>
                  </a:lnTo>
                  <a:lnTo>
                    <a:pt x="2781" y="885"/>
                  </a:lnTo>
                  <a:lnTo>
                    <a:pt x="2144" y="484"/>
                  </a:lnTo>
                  <a:lnTo>
                    <a:pt x="2004" y="258"/>
                  </a:lnTo>
                  <a:lnTo>
                    <a:pt x="169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310" name="îśľiďe">
              <a:extLst>
                <a:ext uri="{FF2B5EF4-FFF2-40B4-BE49-F238E27FC236}">
                  <a16:creationId xmlns:a16="http://schemas.microsoft.com/office/drawing/2014/main" id="{DB46027D-A01C-41AD-AF25-FC9F1F2FFC36}"/>
                </a:ext>
              </a:extLst>
            </p:cNvPr>
            <p:cNvSpPr/>
            <p:nvPr/>
          </p:nvSpPr>
          <p:spPr bwMode="auto">
            <a:xfrm>
              <a:off x="0" y="2257846"/>
              <a:ext cx="8173877" cy="2013060"/>
            </a:xfrm>
            <a:custGeom>
              <a:avLst/>
              <a:gdLst>
                <a:gd name="T0" fmla="*/ 473 w 1278"/>
                <a:gd name="T1" fmla="*/ 0 h 593"/>
                <a:gd name="T2" fmla="*/ 312 w 1278"/>
                <a:gd name="T3" fmla="*/ 184 h 593"/>
                <a:gd name="T4" fmla="*/ 271 w 1278"/>
                <a:gd name="T5" fmla="*/ 196 h 593"/>
                <a:gd name="T6" fmla="*/ 121 w 1278"/>
                <a:gd name="T7" fmla="*/ 445 h 593"/>
                <a:gd name="T8" fmla="*/ 46 w 1278"/>
                <a:gd name="T9" fmla="*/ 451 h 593"/>
                <a:gd name="T10" fmla="*/ 0 w 1278"/>
                <a:gd name="T11" fmla="*/ 544 h 593"/>
                <a:gd name="T12" fmla="*/ 0 w 1278"/>
                <a:gd name="T13" fmla="*/ 593 h 593"/>
                <a:gd name="T14" fmla="*/ 1278 w 1278"/>
                <a:gd name="T15" fmla="*/ 593 h 593"/>
                <a:gd name="T16" fmla="*/ 1075 w 1278"/>
                <a:gd name="T17" fmla="*/ 511 h 593"/>
                <a:gd name="T18" fmla="*/ 796 w 1278"/>
                <a:gd name="T19" fmla="*/ 470 h 593"/>
                <a:gd name="T20" fmla="*/ 680 w 1278"/>
                <a:gd name="T21" fmla="*/ 378 h 593"/>
                <a:gd name="T22" fmla="*/ 550 w 1278"/>
                <a:gd name="T23" fmla="*/ 262 h 593"/>
                <a:gd name="T24" fmla="*/ 395 w 1278"/>
                <a:gd name="T25" fmla="*/ 253 h 593"/>
                <a:gd name="T26" fmla="*/ 499 w 1278"/>
                <a:gd name="T27" fmla="*/ 183 h 593"/>
                <a:gd name="T28" fmla="*/ 477 w 1278"/>
                <a:gd name="T29" fmla="*/ 110 h 593"/>
                <a:gd name="T30" fmla="*/ 473 w 1278"/>
                <a:gd name="T31" fmla="*/ 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78" h="593">
                  <a:moveTo>
                    <a:pt x="473" y="0"/>
                  </a:moveTo>
                  <a:cubicBezTo>
                    <a:pt x="312" y="184"/>
                    <a:pt x="312" y="184"/>
                    <a:pt x="312" y="184"/>
                  </a:cubicBezTo>
                  <a:cubicBezTo>
                    <a:pt x="271" y="196"/>
                    <a:pt x="271" y="196"/>
                    <a:pt x="271" y="196"/>
                  </a:cubicBezTo>
                  <a:cubicBezTo>
                    <a:pt x="232" y="253"/>
                    <a:pt x="121" y="445"/>
                    <a:pt x="121" y="445"/>
                  </a:cubicBezTo>
                  <a:cubicBezTo>
                    <a:pt x="46" y="451"/>
                    <a:pt x="46" y="451"/>
                    <a:pt x="46" y="451"/>
                  </a:cubicBezTo>
                  <a:cubicBezTo>
                    <a:pt x="0" y="544"/>
                    <a:pt x="0" y="544"/>
                    <a:pt x="0" y="544"/>
                  </a:cubicBezTo>
                  <a:cubicBezTo>
                    <a:pt x="0" y="593"/>
                    <a:pt x="0" y="593"/>
                    <a:pt x="0" y="593"/>
                  </a:cubicBezTo>
                  <a:cubicBezTo>
                    <a:pt x="1278" y="593"/>
                    <a:pt x="1278" y="593"/>
                    <a:pt x="1278" y="593"/>
                  </a:cubicBezTo>
                  <a:cubicBezTo>
                    <a:pt x="1278" y="593"/>
                    <a:pt x="1095" y="526"/>
                    <a:pt x="1075" y="511"/>
                  </a:cubicBezTo>
                  <a:cubicBezTo>
                    <a:pt x="1055" y="496"/>
                    <a:pt x="796" y="470"/>
                    <a:pt x="796" y="470"/>
                  </a:cubicBezTo>
                  <a:cubicBezTo>
                    <a:pt x="680" y="378"/>
                    <a:pt x="680" y="378"/>
                    <a:pt x="680" y="378"/>
                  </a:cubicBezTo>
                  <a:cubicBezTo>
                    <a:pt x="550" y="262"/>
                    <a:pt x="550" y="262"/>
                    <a:pt x="550" y="262"/>
                  </a:cubicBezTo>
                  <a:cubicBezTo>
                    <a:pt x="395" y="253"/>
                    <a:pt x="395" y="253"/>
                    <a:pt x="395" y="253"/>
                  </a:cubicBezTo>
                  <a:cubicBezTo>
                    <a:pt x="499" y="183"/>
                    <a:pt x="499" y="183"/>
                    <a:pt x="499" y="183"/>
                  </a:cubicBezTo>
                  <a:cubicBezTo>
                    <a:pt x="499" y="183"/>
                    <a:pt x="482" y="127"/>
                    <a:pt x="477" y="110"/>
                  </a:cubicBezTo>
                  <a:cubicBezTo>
                    <a:pt x="473" y="93"/>
                    <a:pt x="473" y="0"/>
                    <a:pt x="473" y="0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187FFDB6-97B1-4A7F-A7AE-B3A3ADF8B62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0B679C-169D-44F5-8333-6631640BFE4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79ECAFE-A460-4E13-ABCB-32CAE6136244}" type="slidenum">
              <a:rPr kumimoji="0" lang="zh-CN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Arial"/>
                <a:ea typeface="Microsoft YaHei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80165DAE-1F28-47FE-8E57-2D8B828CBB8C}"/>
              </a:ext>
            </a:extLst>
          </p:cNvPr>
          <p:cNvCxnSpPr>
            <a:cxnSpLocks/>
          </p:cNvCxnSpPr>
          <p:nvPr/>
        </p:nvCxnSpPr>
        <p:spPr>
          <a:xfrm>
            <a:off x="7978141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直接连接符 310">
            <a:extLst>
              <a:ext uri="{FF2B5EF4-FFF2-40B4-BE49-F238E27FC236}">
                <a16:creationId xmlns:a16="http://schemas.microsoft.com/office/drawing/2014/main" id="{CCE0E790-874D-4846-8612-83672EE628D8}"/>
              </a:ext>
            </a:extLst>
          </p:cNvPr>
          <p:cNvCxnSpPr>
            <a:cxnSpLocks/>
          </p:cNvCxnSpPr>
          <p:nvPr/>
        </p:nvCxnSpPr>
        <p:spPr>
          <a:xfrm>
            <a:off x="4213860" y="1765976"/>
            <a:ext cx="0" cy="72136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03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E1EBA1-B0B9-4D43-BCA4-51F7355AD0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04✪</a:t>
            </a:r>
            <a:r>
              <a:rPr lang="zh-CN" altLang="en-US" dirty="0"/>
              <a:t>并列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DABACE5-75F7-4710-A66D-F5829353047D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8" name="灯片编号占位符 27">
            <a:extLst>
              <a:ext uri="{FF2B5EF4-FFF2-40B4-BE49-F238E27FC236}">
                <a16:creationId xmlns:a16="http://schemas.microsoft.com/office/drawing/2014/main" id="{112BB8CC-855F-4A72-A4C5-20D69792667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1B576ED4-8F03-40B6-B821-4A63D602B841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" t="19408" b="42797"/>
          <a:stretch>
            <a:fillRect/>
          </a:stretch>
        </p:blipFill>
        <p:spPr>
          <a:xfrm>
            <a:off x="0" y="1477399"/>
            <a:ext cx="12192000" cy="2239009"/>
          </a:xfrm>
          <a:custGeom>
            <a:avLst/>
            <a:gdLst>
              <a:gd name="connsiteX0" fmla="*/ 0 w 12192000"/>
              <a:gd name="connsiteY0" fmla="*/ 0 h 2239009"/>
              <a:gd name="connsiteX1" fmla="*/ 12192000 w 12192000"/>
              <a:gd name="connsiteY1" fmla="*/ 0 h 2239009"/>
              <a:gd name="connsiteX2" fmla="*/ 12192000 w 12192000"/>
              <a:gd name="connsiteY2" fmla="*/ 2239009 h 2239009"/>
              <a:gd name="connsiteX3" fmla="*/ 0 w 12192000"/>
              <a:gd name="connsiteY3" fmla="*/ 2239009 h 2239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239009">
                <a:moveTo>
                  <a:pt x="0" y="0"/>
                </a:moveTo>
                <a:lnTo>
                  <a:pt x="12192000" y="0"/>
                </a:lnTo>
                <a:lnTo>
                  <a:pt x="12192000" y="2239009"/>
                </a:lnTo>
                <a:lnTo>
                  <a:pt x="0" y="2239009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FE438D7-EBA4-4720-87EA-884862B4EB2E}"/>
              </a:ext>
            </a:extLst>
          </p:cNvPr>
          <p:cNvSpPr/>
          <p:nvPr/>
        </p:nvSpPr>
        <p:spPr>
          <a:xfrm>
            <a:off x="788883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E5A339-5FA7-4BB4-BE05-64CBFAFCAC28}"/>
              </a:ext>
            </a:extLst>
          </p:cNvPr>
          <p:cNvSpPr txBox="1"/>
          <p:nvPr/>
        </p:nvSpPr>
        <p:spPr>
          <a:xfrm>
            <a:off x="788882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85D4183A-4B98-45EC-9218-12FEAFDB52BB}"/>
              </a:ext>
            </a:extLst>
          </p:cNvPr>
          <p:cNvGrpSpPr/>
          <p:nvPr/>
        </p:nvGrpSpPr>
        <p:grpSpPr>
          <a:xfrm>
            <a:off x="1846732" y="3396855"/>
            <a:ext cx="809062" cy="809058"/>
            <a:chOff x="1662358" y="3613986"/>
            <a:chExt cx="809062" cy="809058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F2C5BBA8-0561-4C86-A34F-D349FB63D44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5D000511-0D31-4835-9615-175DD26B55B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66FD47E5-E261-40FF-A266-962871944D90}"/>
                </a:ext>
              </a:extLst>
            </p:cNvPr>
            <p:cNvSpPr/>
            <p:nvPr/>
          </p:nvSpPr>
          <p:spPr>
            <a:xfrm>
              <a:off x="1875759" y="3796869"/>
              <a:ext cx="382257" cy="443294"/>
            </a:xfrm>
            <a:custGeom>
              <a:avLst/>
              <a:gdLst>
                <a:gd name="T0" fmla="*/ 330 w 440"/>
                <a:gd name="T1" fmla="*/ 215 h 511"/>
                <a:gd name="T2" fmla="*/ 269 w 440"/>
                <a:gd name="T3" fmla="*/ 209 h 511"/>
                <a:gd name="T4" fmla="*/ 207 w 440"/>
                <a:gd name="T5" fmla="*/ 144 h 511"/>
                <a:gd name="T6" fmla="*/ 160 w 440"/>
                <a:gd name="T7" fmla="*/ 183 h 511"/>
                <a:gd name="T8" fmla="*/ 71 w 440"/>
                <a:gd name="T9" fmla="*/ 181 h 511"/>
                <a:gd name="T10" fmla="*/ 65 w 440"/>
                <a:gd name="T11" fmla="*/ 242 h 511"/>
                <a:gd name="T12" fmla="*/ 0 w 440"/>
                <a:gd name="T13" fmla="*/ 304 h 511"/>
                <a:gd name="T14" fmla="*/ 39 w 440"/>
                <a:gd name="T15" fmla="*/ 351 h 511"/>
                <a:gd name="T16" fmla="*/ 37 w 440"/>
                <a:gd name="T17" fmla="*/ 440 h 511"/>
                <a:gd name="T18" fmla="*/ 98 w 440"/>
                <a:gd name="T19" fmla="*/ 446 h 511"/>
                <a:gd name="T20" fmla="*/ 160 w 440"/>
                <a:gd name="T21" fmla="*/ 511 h 511"/>
                <a:gd name="T22" fmla="*/ 207 w 440"/>
                <a:gd name="T23" fmla="*/ 472 h 511"/>
                <a:gd name="T24" fmla="*/ 296 w 440"/>
                <a:gd name="T25" fmla="*/ 474 h 511"/>
                <a:gd name="T26" fmla="*/ 302 w 440"/>
                <a:gd name="T27" fmla="*/ 413 h 511"/>
                <a:gd name="T28" fmla="*/ 367 w 440"/>
                <a:gd name="T29" fmla="*/ 351 h 511"/>
                <a:gd name="T30" fmla="*/ 328 w 440"/>
                <a:gd name="T31" fmla="*/ 304 h 511"/>
                <a:gd name="T32" fmla="*/ 184 w 440"/>
                <a:gd name="T33" fmla="*/ 412 h 511"/>
                <a:gd name="T34" fmla="*/ 184 w 440"/>
                <a:gd name="T35" fmla="*/ 243 h 511"/>
                <a:gd name="T36" fmla="*/ 184 w 440"/>
                <a:gd name="T37" fmla="*/ 412 h 511"/>
                <a:gd name="T38" fmla="*/ 440 w 440"/>
                <a:gd name="T39" fmla="*/ 77 h 511"/>
                <a:gd name="T40" fmla="*/ 415 w 440"/>
                <a:gd name="T41" fmla="*/ 47 h 511"/>
                <a:gd name="T42" fmla="*/ 402 w 440"/>
                <a:gd name="T43" fmla="*/ 16 h 511"/>
                <a:gd name="T44" fmla="*/ 363 w 440"/>
                <a:gd name="T45" fmla="*/ 13 h 511"/>
                <a:gd name="T46" fmla="*/ 332 w 440"/>
                <a:gd name="T47" fmla="*/ 0 h 511"/>
                <a:gd name="T48" fmla="*/ 302 w 440"/>
                <a:gd name="T49" fmla="*/ 25 h 511"/>
                <a:gd name="T50" fmla="*/ 271 w 440"/>
                <a:gd name="T51" fmla="*/ 38 h 511"/>
                <a:gd name="T52" fmla="*/ 268 w 440"/>
                <a:gd name="T53" fmla="*/ 77 h 511"/>
                <a:gd name="T54" fmla="*/ 255 w 440"/>
                <a:gd name="T55" fmla="*/ 108 h 511"/>
                <a:gd name="T56" fmla="*/ 280 w 440"/>
                <a:gd name="T57" fmla="*/ 138 h 511"/>
                <a:gd name="T58" fmla="*/ 293 w 440"/>
                <a:gd name="T59" fmla="*/ 169 h 511"/>
                <a:gd name="T60" fmla="*/ 332 w 440"/>
                <a:gd name="T61" fmla="*/ 172 h 511"/>
                <a:gd name="T62" fmla="*/ 363 w 440"/>
                <a:gd name="T63" fmla="*/ 185 h 511"/>
                <a:gd name="T64" fmla="*/ 393 w 440"/>
                <a:gd name="T65" fmla="*/ 160 h 511"/>
                <a:gd name="T66" fmla="*/ 424 w 440"/>
                <a:gd name="T67" fmla="*/ 147 h 511"/>
                <a:gd name="T68" fmla="*/ 427 w 440"/>
                <a:gd name="T69" fmla="*/ 108 h 511"/>
                <a:gd name="T70" fmla="*/ 440 w 440"/>
                <a:gd name="T71" fmla="*/ 108 h 511"/>
                <a:gd name="T72" fmla="*/ 298 w 440"/>
                <a:gd name="T73" fmla="*/ 92 h 511"/>
                <a:gd name="T74" fmla="*/ 398 w 440"/>
                <a:gd name="T75" fmla="*/ 9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40" h="511">
                  <a:moveTo>
                    <a:pt x="302" y="242"/>
                  </a:moveTo>
                  <a:lnTo>
                    <a:pt x="330" y="215"/>
                  </a:lnTo>
                  <a:lnTo>
                    <a:pt x="296" y="181"/>
                  </a:lnTo>
                  <a:lnTo>
                    <a:pt x="269" y="209"/>
                  </a:lnTo>
                  <a:cubicBezTo>
                    <a:pt x="251" y="196"/>
                    <a:pt x="230" y="187"/>
                    <a:pt x="207" y="183"/>
                  </a:cubicBezTo>
                  <a:lnTo>
                    <a:pt x="207" y="144"/>
                  </a:lnTo>
                  <a:lnTo>
                    <a:pt x="160" y="144"/>
                  </a:lnTo>
                  <a:lnTo>
                    <a:pt x="160" y="183"/>
                  </a:lnTo>
                  <a:cubicBezTo>
                    <a:pt x="137" y="187"/>
                    <a:pt x="116" y="196"/>
                    <a:pt x="98" y="209"/>
                  </a:cubicBezTo>
                  <a:lnTo>
                    <a:pt x="71" y="181"/>
                  </a:lnTo>
                  <a:lnTo>
                    <a:pt x="37" y="215"/>
                  </a:lnTo>
                  <a:lnTo>
                    <a:pt x="65" y="242"/>
                  </a:lnTo>
                  <a:cubicBezTo>
                    <a:pt x="52" y="260"/>
                    <a:pt x="43" y="281"/>
                    <a:pt x="39" y="304"/>
                  </a:cubicBezTo>
                  <a:lnTo>
                    <a:pt x="0" y="304"/>
                  </a:lnTo>
                  <a:lnTo>
                    <a:pt x="0" y="351"/>
                  </a:lnTo>
                  <a:lnTo>
                    <a:pt x="39" y="351"/>
                  </a:lnTo>
                  <a:cubicBezTo>
                    <a:pt x="43" y="374"/>
                    <a:pt x="52" y="395"/>
                    <a:pt x="65" y="413"/>
                  </a:cubicBezTo>
                  <a:lnTo>
                    <a:pt x="37" y="440"/>
                  </a:lnTo>
                  <a:lnTo>
                    <a:pt x="71" y="474"/>
                  </a:lnTo>
                  <a:lnTo>
                    <a:pt x="98" y="446"/>
                  </a:lnTo>
                  <a:cubicBezTo>
                    <a:pt x="116" y="459"/>
                    <a:pt x="137" y="468"/>
                    <a:pt x="160" y="472"/>
                  </a:cubicBezTo>
                  <a:lnTo>
                    <a:pt x="160" y="511"/>
                  </a:lnTo>
                  <a:lnTo>
                    <a:pt x="207" y="511"/>
                  </a:lnTo>
                  <a:lnTo>
                    <a:pt x="207" y="472"/>
                  </a:lnTo>
                  <a:cubicBezTo>
                    <a:pt x="230" y="468"/>
                    <a:pt x="251" y="459"/>
                    <a:pt x="269" y="446"/>
                  </a:cubicBezTo>
                  <a:lnTo>
                    <a:pt x="296" y="474"/>
                  </a:lnTo>
                  <a:lnTo>
                    <a:pt x="330" y="440"/>
                  </a:lnTo>
                  <a:lnTo>
                    <a:pt x="302" y="413"/>
                  </a:lnTo>
                  <a:cubicBezTo>
                    <a:pt x="316" y="395"/>
                    <a:pt x="325" y="374"/>
                    <a:pt x="328" y="351"/>
                  </a:cubicBezTo>
                  <a:lnTo>
                    <a:pt x="367" y="351"/>
                  </a:lnTo>
                  <a:lnTo>
                    <a:pt x="367" y="304"/>
                  </a:lnTo>
                  <a:lnTo>
                    <a:pt x="328" y="304"/>
                  </a:lnTo>
                  <a:cubicBezTo>
                    <a:pt x="325" y="281"/>
                    <a:pt x="316" y="260"/>
                    <a:pt x="302" y="242"/>
                  </a:cubicBezTo>
                  <a:close/>
                  <a:moveTo>
                    <a:pt x="184" y="412"/>
                  </a:moveTo>
                  <a:cubicBezTo>
                    <a:pt x="137" y="412"/>
                    <a:pt x="99" y="374"/>
                    <a:pt x="99" y="327"/>
                  </a:cubicBezTo>
                  <a:cubicBezTo>
                    <a:pt x="99" y="281"/>
                    <a:pt x="137" y="243"/>
                    <a:pt x="184" y="243"/>
                  </a:cubicBezTo>
                  <a:cubicBezTo>
                    <a:pt x="230" y="243"/>
                    <a:pt x="268" y="281"/>
                    <a:pt x="268" y="327"/>
                  </a:cubicBezTo>
                  <a:cubicBezTo>
                    <a:pt x="268" y="374"/>
                    <a:pt x="230" y="412"/>
                    <a:pt x="184" y="412"/>
                  </a:cubicBezTo>
                  <a:close/>
                  <a:moveTo>
                    <a:pt x="440" y="108"/>
                  </a:moveTo>
                  <a:lnTo>
                    <a:pt x="440" y="77"/>
                  </a:lnTo>
                  <a:lnTo>
                    <a:pt x="427" y="77"/>
                  </a:lnTo>
                  <a:cubicBezTo>
                    <a:pt x="425" y="66"/>
                    <a:pt x="421" y="56"/>
                    <a:pt x="415" y="47"/>
                  </a:cubicBezTo>
                  <a:lnTo>
                    <a:pt x="424" y="38"/>
                  </a:lnTo>
                  <a:lnTo>
                    <a:pt x="402" y="16"/>
                  </a:lnTo>
                  <a:lnTo>
                    <a:pt x="393" y="25"/>
                  </a:lnTo>
                  <a:cubicBezTo>
                    <a:pt x="384" y="19"/>
                    <a:pt x="374" y="15"/>
                    <a:pt x="363" y="13"/>
                  </a:cubicBezTo>
                  <a:lnTo>
                    <a:pt x="363" y="0"/>
                  </a:lnTo>
                  <a:lnTo>
                    <a:pt x="332" y="0"/>
                  </a:lnTo>
                  <a:lnTo>
                    <a:pt x="332" y="13"/>
                  </a:lnTo>
                  <a:cubicBezTo>
                    <a:pt x="321" y="15"/>
                    <a:pt x="311" y="19"/>
                    <a:pt x="302" y="25"/>
                  </a:cubicBezTo>
                  <a:lnTo>
                    <a:pt x="293" y="16"/>
                  </a:lnTo>
                  <a:lnTo>
                    <a:pt x="271" y="38"/>
                  </a:lnTo>
                  <a:lnTo>
                    <a:pt x="280" y="47"/>
                  </a:lnTo>
                  <a:cubicBezTo>
                    <a:pt x="274" y="56"/>
                    <a:pt x="270" y="66"/>
                    <a:pt x="268" y="77"/>
                  </a:cubicBezTo>
                  <a:lnTo>
                    <a:pt x="255" y="77"/>
                  </a:lnTo>
                  <a:lnTo>
                    <a:pt x="255" y="108"/>
                  </a:lnTo>
                  <a:lnTo>
                    <a:pt x="268" y="108"/>
                  </a:lnTo>
                  <a:cubicBezTo>
                    <a:pt x="270" y="119"/>
                    <a:pt x="274" y="129"/>
                    <a:pt x="280" y="138"/>
                  </a:cubicBezTo>
                  <a:lnTo>
                    <a:pt x="271" y="147"/>
                  </a:lnTo>
                  <a:lnTo>
                    <a:pt x="293" y="169"/>
                  </a:lnTo>
                  <a:lnTo>
                    <a:pt x="302" y="160"/>
                  </a:lnTo>
                  <a:cubicBezTo>
                    <a:pt x="311" y="166"/>
                    <a:pt x="321" y="170"/>
                    <a:pt x="332" y="172"/>
                  </a:cubicBezTo>
                  <a:lnTo>
                    <a:pt x="332" y="185"/>
                  </a:lnTo>
                  <a:lnTo>
                    <a:pt x="363" y="185"/>
                  </a:lnTo>
                  <a:lnTo>
                    <a:pt x="363" y="172"/>
                  </a:lnTo>
                  <a:cubicBezTo>
                    <a:pt x="374" y="170"/>
                    <a:pt x="384" y="166"/>
                    <a:pt x="393" y="160"/>
                  </a:cubicBezTo>
                  <a:lnTo>
                    <a:pt x="402" y="169"/>
                  </a:lnTo>
                  <a:lnTo>
                    <a:pt x="424" y="147"/>
                  </a:lnTo>
                  <a:lnTo>
                    <a:pt x="415" y="138"/>
                  </a:lnTo>
                  <a:cubicBezTo>
                    <a:pt x="421" y="129"/>
                    <a:pt x="425" y="119"/>
                    <a:pt x="427" y="108"/>
                  </a:cubicBezTo>
                  <a:lnTo>
                    <a:pt x="440" y="108"/>
                  </a:lnTo>
                  <a:lnTo>
                    <a:pt x="440" y="108"/>
                  </a:lnTo>
                  <a:close/>
                  <a:moveTo>
                    <a:pt x="348" y="142"/>
                  </a:moveTo>
                  <a:cubicBezTo>
                    <a:pt x="320" y="142"/>
                    <a:pt x="298" y="120"/>
                    <a:pt x="298" y="92"/>
                  </a:cubicBezTo>
                  <a:cubicBezTo>
                    <a:pt x="298" y="65"/>
                    <a:pt x="320" y="43"/>
                    <a:pt x="348" y="43"/>
                  </a:cubicBezTo>
                  <a:cubicBezTo>
                    <a:pt x="375" y="43"/>
                    <a:pt x="398" y="65"/>
                    <a:pt x="398" y="92"/>
                  </a:cubicBezTo>
                  <a:cubicBezTo>
                    <a:pt x="398" y="120"/>
                    <a:pt x="375" y="142"/>
                    <a:pt x="348" y="14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FA121AB-E899-4CBD-A84C-0E930B53BA8F}"/>
              </a:ext>
            </a:extLst>
          </p:cNvPr>
          <p:cNvSpPr txBox="1"/>
          <p:nvPr/>
        </p:nvSpPr>
        <p:spPr>
          <a:xfrm>
            <a:off x="660400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286C1DE-ACC0-47CC-A337-72E70A740A2D}"/>
              </a:ext>
            </a:extLst>
          </p:cNvPr>
          <p:cNvSpPr/>
          <p:nvPr/>
        </p:nvSpPr>
        <p:spPr>
          <a:xfrm>
            <a:off x="4633620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DD6F479-682E-452C-87D7-C199FEF5EC89}"/>
              </a:ext>
            </a:extLst>
          </p:cNvPr>
          <p:cNvSpPr txBox="1"/>
          <p:nvPr/>
        </p:nvSpPr>
        <p:spPr>
          <a:xfrm>
            <a:off x="4633619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14" name="Group 86">
            <a:extLst>
              <a:ext uri="{FF2B5EF4-FFF2-40B4-BE49-F238E27FC236}">
                <a16:creationId xmlns:a16="http://schemas.microsoft.com/office/drawing/2014/main" id="{EC0D42A4-80D5-4C30-AF74-F451B9A79DAD}"/>
              </a:ext>
            </a:extLst>
          </p:cNvPr>
          <p:cNvGrpSpPr/>
          <p:nvPr/>
        </p:nvGrpSpPr>
        <p:grpSpPr>
          <a:xfrm>
            <a:off x="5691469" y="3396855"/>
            <a:ext cx="809062" cy="809058"/>
            <a:chOff x="1662358" y="3613986"/>
            <a:chExt cx="809062" cy="809058"/>
          </a:xfrm>
        </p:grpSpPr>
        <p:sp>
          <p:nvSpPr>
            <p:cNvPr id="15" name="íṥļîḓê">
              <a:extLst>
                <a:ext uri="{FF2B5EF4-FFF2-40B4-BE49-F238E27FC236}">
                  <a16:creationId xmlns:a16="http://schemas.microsoft.com/office/drawing/2014/main" id="{7A85E6C4-331F-41E7-8F2D-CCF489BFF360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6" name="íṥlíḓê">
              <a:extLst>
                <a:ext uri="{FF2B5EF4-FFF2-40B4-BE49-F238E27FC236}">
                  <a16:creationId xmlns:a16="http://schemas.microsoft.com/office/drawing/2014/main" id="{9D2B08D6-55D9-4570-93DF-917AD0CD2B80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7" name="ïśļiḑé">
              <a:extLst>
                <a:ext uri="{FF2B5EF4-FFF2-40B4-BE49-F238E27FC236}">
                  <a16:creationId xmlns:a16="http://schemas.microsoft.com/office/drawing/2014/main" id="{66273CBE-2AF4-48D1-9338-D01D50D20BFE}"/>
                </a:ext>
              </a:extLst>
            </p:cNvPr>
            <p:cNvSpPr/>
            <p:nvPr/>
          </p:nvSpPr>
          <p:spPr>
            <a:xfrm>
              <a:off x="1845240" y="3844671"/>
              <a:ext cx="443294" cy="347688"/>
            </a:xfrm>
            <a:custGeom>
              <a:avLst/>
              <a:gdLst>
                <a:gd name="connsiteX0" fmla="*/ 194066 w 609218"/>
                <a:gd name="connsiteY0" fmla="*/ 253381 h 477827"/>
                <a:gd name="connsiteX1" fmla="*/ 351654 w 609218"/>
                <a:gd name="connsiteY1" fmla="*/ 408172 h 477827"/>
                <a:gd name="connsiteX2" fmla="*/ 405906 w 609218"/>
                <a:gd name="connsiteY2" fmla="*/ 408172 h 477827"/>
                <a:gd name="connsiteX3" fmla="*/ 405906 w 609218"/>
                <a:gd name="connsiteY3" fmla="*/ 477827 h 477827"/>
                <a:gd name="connsiteX4" fmla="*/ 217317 w 609218"/>
                <a:gd name="connsiteY4" fmla="*/ 477827 h 477827"/>
                <a:gd name="connsiteX5" fmla="*/ 217317 w 609218"/>
                <a:gd name="connsiteY5" fmla="*/ 408172 h 477827"/>
                <a:gd name="connsiteX6" fmla="*/ 237984 w 609218"/>
                <a:gd name="connsiteY6" fmla="*/ 408172 h 477827"/>
                <a:gd name="connsiteX7" fmla="*/ 137231 w 609218"/>
                <a:gd name="connsiteY7" fmla="*/ 307558 h 477827"/>
                <a:gd name="connsiteX8" fmla="*/ 173399 w 609218"/>
                <a:gd name="connsiteY8" fmla="*/ 286919 h 477827"/>
                <a:gd name="connsiteX9" fmla="*/ 194066 w 609218"/>
                <a:gd name="connsiteY9" fmla="*/ 253381 h 477827"/>
                <a:gd name="connsiteX10" fmla="*/ 91763 w 609218"/>
                <a:gd name="connsiteY10" fmla="*/ 157485 h 477827"/>
                <a:gd name="connsiteX11" fmla="*/ 129378 w 609218"/>
                <a:gd name="connsiteY11" fmla="*/ 195100 h 477827"/>
                <a:gd name="connsiteX12" fmla="*/ 91763 w 609218"/>
                <a:gd name="connsiteY12" fmla="*/ 232715 h 477827"/>
                <a:gd name="connsiteX13" fmla="*/ 54148 w 609218"/>
                <a:gd name="connsiteY13" fmla="*/ 195100 h 477827"/>
                <a:gd name="connsiteX14" fmla="*/ 91763 w 609218"/>
                <a:gd name="connsiteY14" fmla="*/ 157485 h 477827"/>
                <a:gd name="connsiteX15" fmla="*/ 90471 w 609218"/>
                <a:gd name="connsiteY15" fmla="*/ 126600 h 477827"/>
                <a:gd name="connsiteX16" fmla="*/ 20679 w 609218"/>
                <a:gd name="connsiteY16" fmla="*/ 196391 h 477827"/>
                <a:gd name="connsiteX17" fmla="*/ 90471 w 609218"/>
                <a:gd name="connsiteY17" fmla="*/ 266182 h 477827"/>
                <a:gd name="connsiteX18" fmla="*/ 160262 w 609218"/>
                <a:gd name="connsiteY18" fmla="*/ 196391 h 477827"/>
                <a:gd name="connsiteX19" fmla="*/ 90471 w 609218"/>
                <a:gd name="connsiteY19" fmla="*/ 126600 h 477827"/>
                <a:gd name="connsiteX20" fmla="*/ 90471 w 609218"/>
                <a:gd name="connsiteY20" fmla="*/ 103336 h 477827"/>
                <a:gd name="connsiteX21" fmla="*/ 183526 w 609218"/>
                <a:gd name="connsiteY21" fmla="*/ 196391 h 477827"/>
                <a:gd name="connsiteX22" fmla="*/ 90471 w 609218"/>
                <a:gd name="connsiteY22" fmla="*/ 286861 h 477827"/>
                <a:gd name="connsiteX23" fmla="*/ 0 w 609218"/>
                <a:gd name="connsiteY23" fmla="*/ 196391 h 477827"/>
                <a:gd name="connsiteX24" fmla="*/ 90471 w 609218"/>
                <a:gd name="connsiteY24" fmla="*/ 103336 h 477827"/>
                <a:gd name="connsiteX25" fmla="*/ 473359 w 609218"/>
                <a:gd name="connsiteY25" fmla="*/ 0 h 477827"/>
                <a:gd name="connsiteX26" fmla="*/ 589810 w 609218"/>
                <a:gd name="connsiteY26" fmla="*/ 38732 h 477827"/>
                <a:gd name="connsiteX27" fmla="*/ 594985 w 609218"/>
                <a:gd name="connsiteY27" fmla="*/ 51643 h 477827"/>
                <a:gd name="connsiteX28" fmla="*/ 589810 w 609218"/>
                <a:gd name="connsiteY28" fmla="*/ 56807 h 477827"/>
                <a:gd name="connsiteX29" fmla="*/ 584634 w 609218"/>
                <a:gd name="connsiteY29" fmla="*/ 56807 h 477827"/>
                <a:gd name="connsiteX30" fmla="*/ 473359 w 609218"/>
                <a:gd name="connsiteY30" fmla="*/ 20657 h 477827"/>
                <a:gd name="connsiteX31" fmla="*/ 431954 w 609218"/>
                <a:gd name="connsiteY31" fmla="*/ 74882 h 477827"/>
                <a:gd name="connsiteX32" fmla="*/ 447481 w 609218"/>
                <a:gd name="connsiteY32" fmla="*/ 144600 h 477827"/>
                <a:gd name="connsiteX33" fmla="*/ 509588 w 609218"/>
                <a:gd name="connsiteY33" fmla="*/ 178168 h 477827"/>
                <a:gd name="connsiteX34" fmla="*/ 592397 w 609218"/>
                <a:gd name="connsiteY34" fmla="*/ 95539 h 477827"/>
                <a:gd name="connsiteX35" fmla="*/ 605336 w 609218"/>
                <a:gd name="connsiteY35" fmla="*/ 95539 h 477827"/>
                <a:gd name="connsiteX36" fmla="*/ 605336 w 609218"/>
                <a:gd name="connsiteY36" fmla="*/ 108450 h 477827"/>
                <a:gd name="connsiteX37" fmla="*/ 517351 w 609218"/>
                <a:gd name="connsiteY37" fmla="*/ 196243 h 477827"/>
                <a:gd name="connsiteX38" fmla="*/ 512176 w 609218"/>
                <a:gd name="connsiteY38" fmla="*/ 198825 h 477827"/>
                <a:gd name="connsiteX39" fmla="*/ 507000 w 609218"/>
                <a:gd name="connsiteY39" fmla="*/ 196243 h 477827"/>
                <a:gd name="connsiteX40" fmla="*/ 452657 w 609218"/>
                <a:gd name="connsiteY40" fmla="*/ 170421 h 477827"/>
                <a:gd name="connsiteX41" fmla="*/ 421603 w 609218"/>
                <a:gd name="connsiteY41" fmla="*/ 178168 h 477827"/>
                <a:gd name="connsiteX42" fmla="*/ 416427 w 609218"/>
                <a:gd name="connsiteY42" fmla="*/ 157511 h 477827"/>
                <a:gd name="connsiteX43" fmla="*/ 199053 w 609218"/>
                <a:gd name="connsiteY43" fmla="*/ 209153 h 477827"/>
                <a:gd name="connsiteX44" fmla="*/ 199053 w 609218"/>
                <a:gd name="connsiteY44" fmla="*/ 165257 h 477827"/>
                <a:gd name="connsiteX45" fmla="*/ 183526 w 609218"/>
                <a:gd name="connsiteY45" fmla="*/ 129107 h 477827"/>
                <a:gd name="connsiteX46" fmla="*/ 398313 w 609218"/>
                <a:gd name="connsiteY46" fmla="*/ 80046 h 477827"/>
                <a:gd name="connsiteX47" fmla="*/ 393137 w 609218"/>
                <a:gd name="connsiteY47" fmla="*/ 61972 h 477827"/>
                <a:gd name="connsiteX48" fmla="*/ 424191 w 609218"/>
                <a:gd name="connsiteY48" fmla="*/ 54225 h 477827"/>
                <a:gd name="connsiteX49" fmla="*/ 463008 w 609218"/>
                <a:gd name="connsiteY49" fmla="*/ 2582 h 477827"/>
                <a:gd name="connsiteX50" fmla="*/ 473359 w 609218"/>
                <a:gd name="connsiteY50" fmla="*/ 0 h 477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609218" h="477827">
                  <a:moveTo>
                    <a:pt x="194066" y="253381"/>
                  </a:moveTo>
                  <a:lnTo>
                    <a:pt x="351654" y="408172"/>
                  </a:lnTo>
                  <a:lnTo>
                    <a:pt x="405906" y="408172"/>
                  </a:lnTo>
                  <a:lnTo>
                    <a:pt x="405906" y="477827"/>
                  </a:lnTo>
                  <a:lnTo>
                    <a:pt x="217317" y="477827"/>
                  </a:lnTo>
                  <a:lnTo>
                    <a:pt x="217317" y="408172"/>
                  </a:lnTo>
                  <a:lnTo>
                    <a:pt x="237984" y="408172"/>
                  </a:lnTo>
                  <a:lnTo>
                    <a:pt x="137231" y="307558"/>
                  </a:lnTo>
                  <a:cubicBezTo>
                    <a:pt x="150148" y="304978"/>
                    <a:pt x="163065" y="297239"/>
                    <a:pt x="173399" y="286919"/>
                  </a:cubicBezTo>
                  <a:cubicBezTo>
                    <a:pt x="183732" y="276600"/>
                    <a:pt x="191483" y="266280"/>
                    <a:pt x="194066" y="253381"/>
                  </a:cubicBezTo>
                  <a:close/>
                  <a:moveTo>
                    <a:pt x="91763" y="157485"/>
                  </a:moveTo>
                  <a:cubicBezTo>
                    <a:pt x="112537" y="157485"/>
                    <a:pt x="129378" y="174326"/>
                    <a:pt x="129378" y="195100"/>
                  </a:cubicBezTo>
                  <a:cubicBezTo>
                    <a:pt x="129378" y="215874"/>
                    <a:pt x="112537" y="232715"/>
                    <a:pt x="91763" y="232715"/>
                  </a:cubicBezTo>
                  <a:cubicBezTo>
                    <a:pt x="70989" y="232715"/>
                    <a:pt x="54148" y="215874"/>
                    <a:pt x="54148" y="195100"/>
                  </a:cubicBezTo>
                  <a:cubicBezTo>
                    <a:pt x="54148" y="174326"/>
                    <a:pt x="70989" y="157485"/>
                    <a:pt x="91763" y="157485"/>
                  </a:cubicBezTo>
                  <a:close/>
                  <a:moveTo>
                    <a:pt x="90471" y="126600"/>
                  </a:moveTo>
                  <a:cubicBezTo>
                    <a:pt x="51697" y="126600"/>
                    <a:pt x="20679" y="157618"/>
                    <a:pt x="20679" y="196391"/>
                  </a:cubicBezTo>
                  <a:cubicBezTo>
                    <a:pt x="20679" y="232579"/>
                    <a:pt x="51697" y="266182"/>
                    <a:pt x="90471" y="266182"/>
                  </a:cubicBezTo>
                  <a:cubicBezTo>
                    <a:pt x="129244" y="266182"/>
                    <a:pt x="160262" y="232579"/>
                    <a:pt x="160262" y="196391"/>
                  </a:cubicBezTo>
                  <a:cubicBezTo>
                    <a:pt x="160262" y="157618"/>
                    <a:pt x="129244" y="126600"/>
                    <a:pt x="90471" y="126600"/>
                  </a:cubicBezTo>
                  <a:close/>
                  <a:moveTo>
                    <a:pt x="90471" y="103336"/>
                  </a:moveTo>
                  <a:cubicBezTo>
                    <a:pt x="142168" y="103336"/>
                    <a:pt x="183526" y="144694"/>
                    <a:pt x="183526" y="196391"/>
                  </a:cubicBezTo>
                  <a:cubicBezTo>
                    <a:pt x="183526" y="245503"/>
                    <a:pt x="142168" y="286861"/>
                    <a:pt x="90471" y="286861"/>
                  </a:cubicBezTo>
                  <a:cubicBezTo>
                    <a:pt x="41358" y="286861"/>
                    <a:pt x="0" y="245503"/>
                    <a:pt x="0" y="196391"/>
                  </a:cubicBezTo>
                  <a:cubicBezTo>
                    <a:pt x="0" y="144694"/>
                    <a:pt x="41358" y="103336"/>
                    <a:pt x="90471" y="103336"/>
                  </a:cubicBezTo>
                  <a:close/>
                  <a:moveTo>
                    <a:pt x="473359" y="0"/>
                  </a:moveTo>
                  <a:lnTo>
                    <a:pt x="589810" y="38732"/>
                  </a:lnTo>
                  <a:cubicBezTo>
                    <a:pt x="594985" y="41314"/>
                    <a:pt x="597573" y="46479"/>
                    <a:pt x="594985" y="51643"/>
                  </a:cubicBezTo>
                  <a:cubicBezTo>
                    <a:pt x="594985" y="54225"/>
                    <a:pt x="592397" y="56807"/>
                    <a:pt x="589810" y="56807"/>
                  </a:cubicBezTo>
                  <a:cubicBezTo>
                    <a:pt x="587222" y="56807"/>
                    <a:pt x="584634" y="56807"/>
                    <a:pt x="584634" y="56807"/>
                  </a:cubicBezTo>
                  <a:lnTo>
                    <a:pt x="473359" y="20657"/>
                  </a:lnTo>
                  <a:lnTo>
                    <a:pt x="431954" y="74882"/>
                  </a:lnTo>
                  <a:lnTo>
                    <a:pt x="447481" y="144600"/>
                  </a:lnTo>
                  <a:lnTo>
                    <a:pt x="509588" y="178168"/>
                  </a:lnTo>
                  <a:lnTo>
                    <a:pt x="592397" y="95539"/>
                  </a:lnTo>
                  <a:cubicBezTo>
                    <a:pt x="597573" y="92957"/>
                    <a:pt x="602749" y="92957"/>
                    <a:pt x="605336" y="95539"/>
                  </a:cubicBezTo>
                  <a:cubicBezTo>
                    <a:pt x="610512" y="100704"/>
                    <a:pt x="610512" y="105868"/>
                    <a:pt x="605336" y="108450"/>
                  </a:cubicBezTo>
                  <a:lnTo>
                    <a:pt x="517351" y="196243"/>
                  </a:lnTo>
                  <a:cubicBezTo>
                    <a:pt x="517351" y="196243"/>
                    <a:pt x="514764" y="198825"/>
                    <a:pt x="512176" y="198825"/>
                  </a:cubicBezTo>
                  <a:cubicBezTo>
                    <a:pt x="512176" y="198825"/>
                    <a:pt x="509588" y="198825"/>
                    <a:pt x="507000" y="196243"/>
                  </a:cubicBezTo>
                  <a:lnTo>
                    <a:pt x="452657" y="170421"/>
                  </a:lnTo>
                  <a:lnTo>
                    <a:pt x="421603" y="178168"/>
                  </a:lnTo>
                  <a:lnTo>
                    <a:pt x="416427" y="157511"/>
                  </a:lnTo>
                  <a:lnTo>
                    <a:pt x="199053" y="209153"/>
                  </a:lnTo>
                  <a:cubicBezTo>
                    <a:pt x="201641" y="193660"/>
                    <a:pt x="201641" y="180750"/>
                    <a:pt x="199053" y="165257"/>
                  </a:cubicBezTo>
                  <a:cubicBezTo>
                    <a:pt x="196465" y="152346"/>
                    <a:pt x="191289" y="139436"/>
                    <a:pt x="183526" y="129107"/>
                  </a:cubicBezTo>
                  <a:lnTo>
                    <a:pt x="398313" y="80046"/>
                  </a:lnTo>
                  <a:lnTo>
                    <a:pt x="393137" y="61972"/>
                  </a:lnTo>
                  <a:lnTo>
                    <a:pt x="424191" y="54225"/>
                  </a:lnTo>
                  <a:lnTo>
                    <a:pt x="463008" y="2582"/>
                  </a:lnTo>
                  <a:cubicBezTo>
                    <a:pt x="465596" y="0"/>
                    <a:pt x="468183" y="0"/>
                    <a:pt x="473359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07878B5-5585-4CBF-B6A6-6992FAAB0100}"/>
              </a:ext>
            </a:extLst>
          </p:cNvPr>
          <p:cNvSpPr txBox="1"/>
          <p:nvPr/>
        </p:nvSpPr>
        <p:spPr>
          <a:xfrm>
            <a:off x="4505137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BFA9EF-D120-4DBD-8995-E92DA45FC059}"/>
              </a:ext>
            </a:extLst>
          </p:cNvPr>
          <p:cNvSpPr/>
          <p:nvPr/>
        </p:nvSpPr>
        <p:spPr>
          <a:xfrm>
            <a:off x="8478357" y="4635683"/>
            <a:ext cx="2924761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A273941-51CA-4003-BBCB-836D635EE361}"/>
              </a:ext>
            </a:extLst>
          </p:cNvPr>
          <p:cNvSpPr txBox="1"/>
          <p:nvPr/>
        </p:nvSpPr>
        <p:spPr>
          <a:xfrm>
            <a:off x="8478356" y="4389378"/>
            <a:ext cx="29247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grpSp>
        <p:nvGrpSpPr>
          <p:cNvPr id="21" name="Group 94">
            <a:extLst>
              <a:ext uri="{FF2B5EF4-FFF2-40B4-BE49-F238E27FC236}">
                <a16:creationId xmlns:a16="http://schemas.microsoft.com/office/drawing/2014/main" id="{953394CE-0608-4728-A137-31EDE1046F05}"/>
              </a:ext>
            </a:extLst>
          </p:cNvPr>
          <p:cNvGrpSpPr/>
          <p:nvPr/>
        </p:nvGrpSpPr>
        <p:grpSpPr>
          <a:xfrm>
            <a:off x="9536206" y="3396855"/>
            <a:ext cx="809062" cy="809058"/>
            <a:chOff x="1662358" y="3613986"/>
            <a:chExt cx="809062" cy="809058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E74C0025-0E08-4BFD-92DA-47D0A1BF8039}"/>
                </a:ext>
              </a:extLst>
            </p:cNvPr>
            <p:cNvSpPr/>
            <p:nvPr/>
          </p:nvSpPr>
          <p:spPr>
            <a:xfrm>
              <a:off x="1662358" y="3613986"/>
              <a:ext cx="809062" cy="809058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6FAE8493-4874-43CE-88DB-735E0614A2FC}"/>
                </a:ext>
              </a:extLst>
            </p:cNvPr>
            <p:cNvSpPr/>
            <p:nvPr/>
          </p:nvSpPr>
          <p:spPr>
            <a:xfrm>
              <a:off x="1706518" y="3658146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A6AD9943-EBBD-4F28-8233-9D906512B548}"/>
                </a:ext>
              </a:extLst>
            </p:cNvPr>
            <p:cNvSpPr/>
            <p:nvPr/>
          </p:nvSpPr>
          <p:spPr>
            <a:xfrm>
              <a:off x="1845240" y="3829887"/>
              <a:ext cx="443294" cy="377257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B1580ECF-D2AE-4485-B9FC-B0C6F94ECAF8}"/>
              </a:ext>
            </a:extLst>
          </p:cNvPr>
          <p:cNvSpPr txBox="1"/>
          <p:nvPr/>
        </p:nvSpPr>
        <p:spPr>
          <a:xfrm>
            <a:off x="8349874" y="493377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45971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论文结构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Paper Structure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>
            <a:extLst>
              <a:ext uri="{FF2B5EF4-FFF2-40B4-BE49-F238E27FC236}">
                <a16:creationId xmlns:a16="http://schemas.microsoft.com/office/drawing/2014/main" id="{641DCCA9-EB91-4E00-AAF2-C7317A9FC77A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05✪</a:t>
            </a:r>
            <a:r>
              <a:rPr lang="zh-CN" altLang="en-US" dirty="0">
                <a:ea typeface="+mn-ea"/>
                <a:cs typeface="+mn-ea"/>
              </a:rPr>
              <a:t>论文结构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3594C94-C859-4AE3-B87F-9D4999680F16}"/>
              </a:ext>
            </a:extLst>
          </p:cNvPr>
          <p:cNvGrpSpPr/>
          <p:nvPr/>
        </p:nvGrpSpPr>
        <p:grpSpPr>
          <a:xfrm flipH="1">
            <a:off x="7490135" y="5938299"/>
            <a:ext cx="4028765" cy="72000"/>
            <a:chOff x="660400" y="5424930"/>
            <a:chExt cx="4028765" cy="72000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DFE0EA0-CF81-4AA6-A52D-03949FB07CCB}"/>
                </a:ext>
              </a:extLst>
            </p:cNvPr>
            <p:cNvCxnSpPr>
              <a:cxnSpLocks/>
              <a:stCxn id="13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C7EC2F8-68BB-4750-9892-8B871ACFC4EE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1DC19D8-7ADF-40E2-84F7-4504B7671930}"/>
              </a:ext>
            </a:extLst>
          </p:cNvPr>
          <p:cNvGrpSpPr/>
          <p:nvPr/>
        </p:nvGrpSpPr>
        <p:grpSpPr>
          <a:xfrm flipH="1">
            <a:off x="7273447" y="3751426"/>
            <a:ext cx="3859542" cy="371187"/>
            <a:chOff x="1017258" y="2819053"/>
            <a:chExt cx="3859542" cy="371187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6DC3819A-20EE-4323-825C-B404ADCE471A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2891053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9695FB7E-97DA-43E3-A987-FC995264D871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190240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D541BE9-A0BE-4F39-9C0A-48C5BDBFAB50}"/>
                </a:ext>
              </a:extLst>
            </p:cNvPr>
            <p:cNvSpPr/>
            <p:nvPr/>
          </p:nvSpPr>
          <p:spPr>
            <a:xfrm>
              <a:off x="1017258" y="2819053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EF2B577B-C879-476C-AB66-64F9A440606E}"/>
              </a:ext>
            </a:extLst>
          </p:cNvPr>
          <p:cNvGrpSpPr/>
          <p:nvPr/>
        </p:nvGrpSpPr>
        <p:grpSpPr>
          <a:xfrm>
            <a:off x="660400" y="5553916"/>
            <a:ext cx="4028765" cy="72000"/>
            <a:chOff x="660400" y="5424930"/>
            <a:chExt cx="4028765" cy="7200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AB460D48-BF70-4C46-B8F8-56A5C4904184}"/>
                </a:ext>
              </a:extLst>
            </p:cNvPr>
            <p:cNvCxnSpPr>
              <a:cxnSpLocks/>
              <a:stCxn id="20" idx="3"/>
            </p:cNvCxnSpPr>
            <p:nvPr/>
          </p:nvCxnSpPr>
          <p:spPr>
            <a:xfrm>
              <a:off x="1200400" y="5460930"/>
              <a:ext cx="3488765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ADEF78AB-FD8C-4156-8740-1D19680AA5EB}"/>
                </a:ext>
              </a:extLst>
            </p:cNvPr>
            <p:cNvSpPr/>
            <p:nvPr/>
          </p:nvSpPr>
          <p:spPr>
            <a:xfrm>
              <a:off x="660400" y="5424930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D56C7DD-631B-4FE5-B53D-3F88C6475C3C}"/>
              </a:ext>
            </a:extLst>
          </p:cNvPr>
          <p:cNvGrpSpPr/>
          <p:nvPr/>
        </p:nvGrpSpPr>
        <p:grpSpPr>
          <a:xfrm>
            <a:off x="1017258" y="3386211"/>
            <a:ext cx="3859542" cy="371187"/>
            <a:chOff x="1017258" y="3196675"/>
            <a:chExt cx="3859542" cy="371187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E56AFD-92D6-4022-95AD-3E28C611BA8E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268675"/>
              <a:ext cx="0" cy="299187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4DECACAE-05BD-40FA-B0D5-0B5D33A1EB86}"/>
                </a:ext>
              </a:extLst>
            </p:cNvPr>
            <p:cNvCxnSpPr>
              <a:cxnSpLocks/>
            </p:cNvCxnSpPr>
            <p:nvPr/>
          </p:nvCxnSpPr>
          <p:spPr>
            <a:xfrm>
              <a:off x="1287258" y="3567862"/>
              <a:ext cx="3589542" cy="0"/>
            </a:xfrm>
            <a:prstGeom prst="line">
              <a:avLst/>
            </a:prstGeom>
            <a:ln w="127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85E2D64C-C104-49D1-BC2F-E023FE73B07D}"/>
                </a:ext>
              </a:extLst>
            </p:cNvPr>
            <p:cNvSpPr/>
            <p:nvPr/>
          </p:nvSpPr>
          <p:spPr>
            <a:xfrm>
              <a:off x="1017258" y="3196675"/>
              <a:ext cx="540000" cy="72000"/>
            </a:xfrm>
            <a:prstGeom prst="rect">
              <a:avLst/>
            </a:prstGeom>
            <a:solidFill>
              <a:schemeClr val="accent1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+mn-ea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9FF68BAF-BD6A-43B2-909C-487A05814999}"/>
              </a:ext>
            </a:extLst>
          </p:cNvPr>
          <p:cNvSpPr txBox="1"/>
          <p:nvPr/>
        </p:nvSpPr>
        <p:spPr>
          <a:xfrm>
            <a:off x="660400" y="40162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13B0BCD-AC8C-46C3-B40C-67A87372A979}"/>
              </a:ext>
            </a:extLst>
          </p:cNvPr>
          <p:cNvSpPr txBox="1"/>
          <p:nvPr/>
        </p:nvSpPr>
        <p:spPr>
          <a:xfrm>
            <a:off x="9168726" y="44006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4CA5E6-7B94-4B58-81DB-B7F16644CF72}"/>
              </a:ext>
            </a:extLst>
          </p:cNvPr>
          <p:cNvSpPr txBox="1"/>
          <p:nvPr/>
        </p:nvSpPr>
        <p:spPr>
          <a:xfrm>
            <a:off x="8337174" y="4800743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E614CF-2978-49FE-902A-78E1DA40267F}"/>
              </a:ext>
            </a:extLst>
          </p:cNvPr>
          <p:cNvSpPr txBox="1"/>
          <p:nvPr/>
        </p:nvSpPr>
        <p:spPr>
          <a:xfrm>
            <a:off x="1017258" y="184754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48547CF-0CEA-4DA6-8426-770E137268ED}"/>
              </a:ext>
            </a:extLst>
          </p:cNvPr>
          <p:cNvSpPr txBox="1"/>
          <p:nvPr/>
        </p:nvSpPr>
        <p:spPr>
          <a:xfrm>
            <a:off x="1017258" y="224765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C8D482C-DCEB-47DE-8BB8-BF5AB88BF94C}"/>
              </a:ext>
            </a:extLst>
          </p:cNvPr>
          <p:cNvSpPr txBox="1"/>
          <p:nvPr/>
        </p:nvSpPr>
        <p:spPr>
          <a:xfrm>
            <a:off x="8782815" y="221376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67FA034-ACE9-4D91-8D08-111AFEA2EB05}"/>
              </a:ext>
            </a:extLst>
          </p:cNvPr>
          <p:cNvSpPr txBox="1"/>
          <p:nvPr/>
        </p:nvSpPr>
        <p:spPr>
          <a:xfrm>
            <a:off x="7951263" y="261387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96AA503-9DA9-48D4-9329-851551BC98B9}"/>
              </a:ext>
            </a:extLst>
          </p:cNvPr>
          <p:cNvSpPr txBox="1"/>
          <p:nvPr/>
        </p:nvSpPr>
        <p:spPr>
          <a:xfrm>
            <a:off x="660400" y="441636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69DB063-E341-42C3-9CA0-21EB6F881800}"/>
              </a:ext>
            </a:extLst>
          </p:cNvPr>
          <p:cNvGrpSpPr/>
          <p:nvPr/>
        </p:nvGrpSpPr>
        <p:grpSpPr>
          <a:xfrm>
            <a:off x="4689163" y="2250996"/>
            <a:ext cx="2813671" cy="4072640"/>
            <a:chOff x="4689163" y="2250996"/>
            <a:chExt cx="2813671" cy="4072640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CBFD76C4-9A7E-4E28-8CBC-044D23A2249B}"/>
                </a:ext>
              </a:extLst>
            </p:cNvPr>
            <p:cNvGrpSpPr/>
            <p:nvPr/>
          </p:nvGrpSpPr>
          <p:grpSpPr>
            <a:xfrm>
              <a:off x="4689163" y="2250996"/>
              <a:ext cx="2813671" cy="4072640"/>
              <a:chOff x="5038726" y="2152651"/>
              <a:chExt cx="2114551" cy="3060702"/>
            </a:xfrm>
            <a:scene3d>
              <a:camera prst="perspectiveRelaxedModerately" fov="4200000"/>
              <a:lightRig rig="threePt" dir="t"/>
            </a:scene3d>
          </p:grpSpPr>
          <p:sp>
            <p:nvSpPr>
              <p:cNvPr id="26" name="îslïḍé">
                <a:extLst>
                  <a:ext uri="{FF2B5EF4-FFF2-40B4-BE49-F238E27FC236}">
                    <a16:creationId xmlns:a16="http://schemas.microsoft.com/office/drawing/2014/main" id="{94C5D20A-8B1D-439E-8531-2DA189203017}"/>
                  </a:ext>
                </a:extLst>
              </p:cNvPr>
              <p:cNvSpPr/>
              <p:nvPr/>
            </p:nvSpPr>
            <p:spPr bwMode="auto">
              <a:xfrm>
                <a:off x="5038726" y="2152651"/>
                <a:ext cx="2114551" cy="3060702"/>
              </a:xfrm>
              <a:custGeom>
                <a:avLst/>
                <a:gdLst>
                  <a:gd name="T0" fmla="*/ 13 w 415"/>
                  <a:gd name="T1" fmla="*/ 0 h 601"/>
                  <a:gd name="T2" fmla="*/ 320 w 415"/>
                  <a:gd name="T3" fmla="*/ 0 h 601"/>
                  <a:gd name="T4" fmla="*/ 366 w 415"/>
                  <a:gd name="T5" fmla="*/ 46 h 601"/>
                  <a:gd name="T6" fmla="*/ 415 w 415"/>
                  <a:gd name="T7" fmla="*/ 95 h 601"/>
                  <a:gd name="T8" fmla="*/ 415 w 415"/>
                  <a:gd name="T9" fmla="*/ 587 h 601"/>
                  <a:gd name="T10" fmla="*/ 401 w 415"/>
                  <a:gd name="T11" fmla="*/ 601 h 601"/>
                  <a:gd name="T12" fmla="*/ 13 w 415"/>
                  <a:gd name="T13" fmla="*/ 601 h 601"/>
                  <a:gd name="T14" fmla="*/ 0 w 415"/>
                  <a:gd name="T15" fmla="*/ 587 h 601"/>
                  <a:gd name="T16" fmla="*/ 0 w 415"/>
                  <a:gd name="T17" fmla="*/ 13 h 601"/>
                  <a:gd name="T18" fmla="*/ 13 w 415"/>
                  <a:gd name="T19" fmla="*/ 0 h 6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601">
                    <a:moveTo>
                      <a:pt x="13" y="0"/>
                    </a:moveTo>
                    <a:cubicBezTo>
                      <a:pt x="320" y="0"/>
                      <a:pt x="320" y="0"/>
                      <a:pt x="320" y="0"/>
                    </a:cubicBezTo>
                    <a:cubicBezTo>
                      <a:pt x="366" y="46"/>
                      <a:pt x="366" y="46"/>
                      <a:pt x="366" y="46"/>
                    </a:cubicBezTo>
                    <a:cubicBezTo>
                      <a:pt x="415" y="95"/>
                      <a:pt x="415" y="95"/>
                      <a:pt x="415" y="95"/>
                    </a:cubicBezTo>
                    <a:cubicBezTo>
                      <a:pt x="415" y="587"/>
                      <a:pt x="415" y="587"/>
                      <a:pt x="415" y="587"/>
                    </a:cubicBezTo>
                    <a:cubicBezTo>
                      <a:pt x="415" y="595"/>
                      <a:pt x="409" y="601"/>
                      <a:pt x="401" y="601"/>
                    </a:cubicBezTo>
                    <a:cubicBezTo>
                      <a:pt x="13" y="601"/>
                      <a:pt x="13" y="601"/>
                      <a:pt x="13" y="601"/>
                    </a:cubicBezTo>
                    <a:cubicBezTo>
                      <a:pt x="6" y="601"/>
                      <a:pt x="0" y="595"/>
                      <a:pt x="0" y="587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7" name="îṩḷîḋê">
                <a:extLst>
                  <a:ext uri="{FF2B5EF4-FFF2-40B4-BE49-F238E27FC236}">
                    <a16:creationId xmlns:a16="http://schemas.microsoft.com/office/drawing/2014/main" id="{8BA79532-46CD-4642-A2F8-35E1C5D7D9AD}"/>
                  </a:ext>
                </a:extLst>
              </p:cNvPr>
              <p:cNvSpPr/>
              <p:nvPr/>
            </p:nvSpPr>
            <p:spPr bwMode="auto">
              <a:xfrm>
                <a:off x="6669089" y="2152651"/>
                <a:ext cx="484188" cy="482600"/>
              </a:xfrm>
              <a:custGeom>
                <a:avLst/>
                <a:gdLst>
                  <a:gd name="T0" fmla="*/ 95 w 95"/>
                  <a:gd name="T1" fmla="*/ 95 h 95"/>
                  <a:gd name="T2" fmla="*/ 14 w 95"/>
                  <a:gd name="T3" fmla="*/ 95 h 95"/>
                  <a:gd name="T4" fmla="*/ 0 w 95"/>
                  <a:gd name="T5" fmla="*/ 81 h 95"/>
                  <a:gd name="T6" fmla="*/ 0 w 95"/>
                  <a:gd name="T7" fmla="*/ 0 h 95"/>
                  <a:gd name="T8" fmla="*/ 49 w 95"/>
                  <a:gd name="T9" fmla="*/ 49 h 95"/>
                  <a:gd name="T10" fmla="*/ 95 w 95"/>
                  <a:gd name="T11" fmla="*/ 95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5" h="95">
                    <a:moveTo>
                      <a:pt x="95" y="95"/>
                    </a:moveTo>
                    <a:cubicBezTo>
                      <a:pt x="14" y="95"/>
                      <a:pt x="14" y="95"/>
                      <a:pt x="14" y="95"/>
                    </a:cubicBezTo>
                    <a:cubicBezTo>
                      <a:pt x="6" y="95"/>
                      <a:pt x="0" y="89"/>
                      <a:pt x="0" y="8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9" y="49"/>
                      <a:pt x="49" y="49"/>
                      <a:pt x="49" y="49"/>
                    </a:cubicBezTo>
                    <a:lnTo>
                      <a:pt x="95" y="95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8" name="ïṧḷïḍe">
                <a:extLst>
                  <a:ext uri="{FF2B5EF4-FFF2-40B4-BE49-F238E27FC236}">
                    <a16:creationId xmlns:a16="http://schemas.microsoft.com/office/drawing/2014/main" id="{3ECBF265-3186-4DA5-AC70-271FBC50E120}"/>
                  </a:ext>
                </a:extLst>
              </p:cNvPr>
              <p:cNvSpPr/>
              <p:nvPr/>
            </p:nvSpPr>
            <p:spPr bwMode="auto">
              <a:xfrm>
                <a:off x="5364163" y="2784477"/>
                <a:ext cx="1503363" cy="50800"/>
              </a:xfrm>
              <a:custGeom>
                <a:avLst/>
                <a:gdLst>
                  <a:gd name="T0" fmla="*/ 5 w 295"/>
                  <a:gd name="T1" fmla="*/ 0 h 10"/>
                  <a:gd name="T2" fmla="*/ 290 w 295"/>
                  <a:gd name="T3" fmla="*/ 0 h 10"/>
                  <a:gd name="T4" fmla="*/ 295 w 295"/>
                  <a:gd name="T5" fmla="*/ 5 h 10"/>
                  <a:gd name="T6" fmla="*/ 295 w 295"/>
                  <a:gd name="T7" fmla="*/ 5 h 10"/>
                  <a:gd name="T8" fmla="*/ 290 w 295"/>
                  <a:gd name="T9" fmla="*/ 10 h 10"/>
                  <a:gd name="T10" fmla="*/ 5 w 295"/>
                  <a:gd name="T11" fmla="*/ 10 h 10"/>
                  <a:gd name="T12" fmla="*/ 0 w 295"/>
                  <a:gd name="T13" fmla="*/ 5 h 10"/>
                  <a:gd name="T14" fmla="*/ 0 w 295"/>
                  <a:gd name="T15" fmla="*/ 5 h 10"/>
                  <a:gd name="T16" fmla="*/ 5 w 295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0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0"/>
                      <a:pt x="290" y="10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2" y="10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29" name="íşliḓé">
                <a:extLst>
                  <a:ext uri="{FF2B5EF4-FFF2-40B4-BE49-F238E27FC236}">
                    <a16:creationId xmlns:a16="http://schemas.microsoft.com/office/drawing/2014/main" id="{0A0B49B8-E7CF-4919-B9E7-C89AA4368B92}"/>
                  </a:ext>
                </a:extLst>
              </p:cNvPr>
              <p:cNvSpPr/>
              <p:nvPr/>
            </p:nvSpPr>
            <p:spPr bwMode="auto">
              <a:xfrm>
                <a:off x="5364163" y="3128436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0" name="iSḻiďè">
                <a:extLst>
                  <a:ext uri="{FF2B5EF4-FFF2-40B4-BE49-F238E27FC236}">
                    <a16:creationId xmlns:a16="http://schemas.microsoft.com/office/drawing/2014/main" id="{67EDC15E-63FF-4571-A155-5BECF4F19C1B}"/>
                  </a:ext>
                </a:extLst>
              </p:cNvPr>
              <p:cNvSpPr/>
              <p:nvPr/>
            </p:nvSpPr>
            <p:spPr bwMode="auto">
              <a:xfrm>
                <a:off x="5364163" y="3477159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1" name="ï$ḻïḍè">
                <a:extLst>
                  <a:ext uri="{FF2B5EF4-FFF2-40B4-BE49-F238E27FC236}">
                    <a16:creationId xmlns:a16="http://schemas.microsoft.com/office/drawing/2014/main" id="{6E8797FA-27FE-4B16-82B7-0EE9A2E4AD63}"/>
                  </a:ext>
                </a:extLst>
              </p:cNvPr>
              <p:cNvSpPr/>
              <p:nvPr/>
            </p:nvSpPr>
            <p:spPr bwMode="auto">
              <a:xfrm>
                <a:off x="5364163" y="452332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2" name="íşľîḓé">
                <a:extLst>
                  <a:ext uri="{FF2B5EF4-FFF2-40B4-BE49-F238E27FC236}">
                    <a16:creationId xmlns:a16="http://schemas.microsoft.com/office/drawing/2014/main" id="{0FEA17ED-9373-4EFC-B132-D2724C706383}"/>
                  </a:ext>
                </a:extLst>
              </p:cNvPr>
              <p:cNvSpPr/>
              <p:nvPr/>
            </p:nvSpPr>
            <p:spPr bwMode="auto">
              <a:xfrm>
                <a:off x="5364163" y="4872043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3" name="íşliḓé">
                <a:extLst>
                  <a:ext uri="{FF2B5EF4-FFF2-40B4-BE49-F238E27FC236}">
                    <a16:creationId xmlns:a16="http://schemas.microsoft.com/office/drawing/2014/main" id="{ECFE468E-A92C-40D9-BF7F-08E1B5D2AF32}"/>
                  </a:ext>
                </a:extLst>
              </p:cNvPr>
              <p:cNvSpPr/>
              <p:nvPr/>
            </p:nvSpPr>
            <p:spPr bwMode="auto">
              <a:xfrm>
                <a:off x="5364161" y="3825882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6 h 11"/>
                  <a:gd name="T6" fmla="*/ 295 w 295"/>
                  <a:gd name="T7" fmla="*/ 6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6 h 11"/>
                  <a:gd name="T14" fmla="*/ 0 w 295"/>
                  <a:gd name="T15" fmla="*/ 6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3"/>
                      <a:pt x="295" y="6"/>
                    </a:cubicBezTo>
                    <a:cubicBezTo>
                      <a:pt x="295" y="6"/>
                      <a:pt x="295" y="6"/>
                      <a:pt x="295" y="6"/>
                    </a:cubicBezTo>
                    <a:cubicBezTo>
                      <a:pt x="295" y="9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34" name="iSḻiďè">
                <a:extLst>
                  <a:ext uri="{FF2B5EF4-FFF2-40B4-BE49-F238E27FC236}">
                    <a16:creationId xmlns:a16="http://schemas.microsoft.com/office/drawing/2014/main" id="{7CE6E14F-7127-4C40-B0B7-DCAD4B40999D}"/>
                  </a:ext>
                </a:extLst>
              </p:cNvPr>
              <p:cNvSpPr/>
              <p:nvPr/>
            </p:nvSpPr>
            <p:spPr bwMode="auto">
              <a:xfrm>
                <a:off x="5364162" y="4174597"/>
                <a:ext cx="1503363" cy="55562"/>
              </a:xfrm>
              <a:custGeom>
                <a:avLst/>
                <a:gdLst>
                  <a:gd name="T0" fmla="*/ 5 w 295"/>
                  <a:gd name="T1" fmla="*/ 0 h 11"/>
                  <a:gd name="T2" fmla="*/ 290 w 295"/>
                  <a:gd name="T3" fmla="*/ 0 h 11"/>
                  <a:gd name="T4" fmla="*/ 295 w 295"/>
                  <a:gd name="T5" fmla="*/ 5 h 11"/>
                  <a:gd name="T6" fmla="*/ 295 w 295"/>
                  <a:gd name="T7" fmla="*/ 5 h 11"/>
                  <a:gd name="T8" fmla="*/ 290 w 295"/>
                  <a:gd name="T9" fmla="*/ 11 h 11"/>
                  <a:gd name="T10" fmla="*/ 5 w 295"/>
                  <a:gd name="T11" fmla="*/ 11 h 11"/>
                  <a:gd name="T12" fmla="*/ 0 w 295"/>
                  <a:gd name="T13" fmla="*/ 5 h 11"/>
                  <a:gd name="T14" fmla="*/ 0 w 295"/>
                  <a:gd name="T15" fmla="*/ 5 h 11"/>
                  <a:gd name="T16" fmla="*/ 5 w 295"/>
                  <a:gd name="T1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5" h="11">
                    <a:moveTo>
                      <a:pt x="5" y="0"/>
                    </a:moveTo>
                    <a:cubicBezTo>
                      <a:pt x="290" y="0"/>
                      <a:pt x="290" y="0"/>
                      <a:pt x="290" y="0"/>
                    </a:cubicBezTo>
                    <a:cubicBezTo>
                      <a:pt x="293" y="0"/>
                      <a:pt x="295" y="2"/>
                      <a:pt x="295" y="5"/>
                    </a:cubicBezTo>
                    <a:cubicBezTo>
                      <a:pt x="295" y="5"/>
                      <a:pt x="295" y="5"/>
                      <a:pt x="295" y="5"/>
                    </a:cubicBezTo>
                    <a:cubicBezTo>
                      <a:pt x="295" y="8"/>
                      <a:pt x="293" y="11"/>
                      <a:pt x="290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sp3d contourW="25400" prstMaterial="matte">
                <a:bevelB w="0" h="0"/>
                <a:contourClr>
                  <a:schemeClr val="bg1">
                    <a:lumMod val="85000"/>
                  </a:schemeClr>
                </a:contourClr>
              </a:sp3d>
              <a:extLst/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632BC3EF-1DB9-4069-A0D7-2F7A3F621A46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025779" y="3503628"/>
              <a:ext cx="2170816" cy="2170812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  <a:scene3d>
              <a:camera prst="perspectiveRelaxedModerately" fov="4200000"/>
              <a:lightRig rig="threePt" dir="t"/>
            </a:scene3d>
          </p:spPr>
        </p:pic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10D08517-104C-455C-A554-E441E37BA404}"/>
              </a:ext>
            </a:extLst>
          </p:cNvPr>
          <p:cNvSpPr/>
          <p:nvPr/>
        </p:nvSpPr>
        <p:spPr>
          <a:xfrm>
            <a:off x="4703537" y="3699273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9C2D39D1-B6D7-4ECA-AD0B-03A7C4699FDD}"/>
              </a:ext>
            </a:extLst>
          </p:cNvPr>
          <p:cNvSpPr/>
          <p:nvPr/>
        </p:nvSpPr>
        <p:spPr>
          <a:xfrm>
            <a:off x="4482860" y="5544190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98A397B3-E306-4D5F-9913-2DE9A849232E}"/>
              </a:ext>
            </a:extLst>
          </p:cNvPr>
          <p:cNvSpPr/>
          <p:nvPr/>
        </p:nvSpPr>
        <p:spPr>
          <a:xfrm>
            <a:off x="7657326" y="5917236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E97EC6FF-B32C-4D18-B5B9-66F7DDD5B255}"/>
              </a:ext>
            </a:extLst>
          </p:cNvPr>
          <p:cNvSpPr/>
          <p:nvPr/>
        </p:nvSpPr>
        <p:spPr>
          <a:xfrm>
            <a:off x="7428148" y="4064858"/>
            <a:ext cx="115509" cy="115509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研究方法与过程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cs typeface="+mn-ea"/>
              </a:rPr>
              <a:t>Research Methods And Processes 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77B0B120-C518-4A82-8164-FED53C719AF9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06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7B58AB1-1A9A-4032-9A47-4D5D0CA6B14E}"/>
              </a:ext>
            </a:extLst>
          </p:cNvPr>
          <p:cNvGrpSpPr/>
          <p:nvPr/>
        </p:nvGrpSpPr>
        <p:grpSpPr>
          <a:xfrm>
            <a:off x="622960" y="3375229"/>
            <a:ext cx="11118832" cy="517055"/>
            <a:chOff x="622960" y="3375229"/>
            <a:chExt cx="11118832" cy="517055"/>
          </a:xfrm>
        </p:grpSpPr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4922BBA-2D4E-4350-A3EE-5866DDC6884F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399896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65520D5-8691-47FE-A607-3DB8F32960EB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554765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FB2B74BD-B020-4766-B1D0-3AAEF2208829}"/>
                </a:ext>
              </a:extLst>
            </p:cNvPr>
            <p:cNvCxnSpPr>
              <a:cxnSpLocks/>
            </p:cNvCxnSpPr>
            <p:nvPr/>
          </p:nvCxnSpPr>
          <p:spPr>
            <a:xfrm>
              <a:off x="786000" y="3709634"/>
              <a:ext cx="10800000" cy="0"/>
            </a:xfrm>
            <a:prstGeom prst="line">
              <a:avLst/>
            </a:prstGeom>
            <a:ln w="5715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15C49325-569A-431E-BAEB-564FCAC6998D}"/>
                </a:ext>
              </a:extLst>
            </p:cNvPr>
            <p:cNvCxnSpPr>
              <a:cxnSpLocks/>
            </p:cNvCxnSpPr>
            <p:nvPr/>
          </p:nvCxnSpPr>
          <p:spPr>
            <a:xfrm>
              <a:off x="664280" y="3864504"/>
              <a:ext cx="10858500" cy="0"/>
            </a:xfrm>
            <a:prstGeom prst="line">
              <a:avLst/>
            </a:prstGeom>
            <a:ln w="57150" cap="flat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left-arrowhead_45248">
              <a:extLst>
                <a:ext uri="{FF2B5EF4-FFF2-40B4-BE49-F238E27FC236}">
                  <a16:creationId xmlns:a16="http://schemas.microsoft.com/office/drawing/2014/main" id="{5B8C9489-D326-4FE5-BB83-915D79B2DEF8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173632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6" name="left-arrowhead_45248">
              <a:extLst>
                <a:ext uri="{FF2B5EF4-FFF2-40B4-BE49-F238E27FC236}">
                  <a16:creationId xmlns:a16="http://schemas.microsoft.com/office/drawing/2014/main" id="{D4107FC8-08DD-4E53-9439-EF5D2241FA5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631325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2F82373F-7F6F-453E-A814-3799AAA8710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622960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BDF79071-EB53-4042-A770-CE6809ADABFC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11354748" y="3375229"/>
              <a:ext cx="387044" cy="517055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A01F6B83-7C36-4090-A2C1-755E2B489D38}"/>
              </a:ext>
            </a:extLst>
          </p:cNvPr>
          <p:cNvSpPr txBox="1"/>
          <p:nvPr/>
        </p:nvSpPr>
        <p:spPr>
          <a:xfrm>
            <a:off x="788882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660400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8D0DB15-D9D9-46C7-B6B3-C810ADD040E0}"/>
              </a:ext>
            </a:extLst>
          </p:cNvPr>
          <p:cNvGrpSpPr/>
          <p:nvPr/>
        </p:nvGrpSpPr>
        <p:grpSpPr>
          <a:xfrm>
            <a:off x="1774568" y="3178024"/>
            <a:ext cx="953392" cy="908352"/>
            <a:chOff x="1774568" y="3178024"/>
            <a:chExt cx="953392" cy="908352"/>
          </a:xfrm>
        </p:grpSpPr>
        <p:sp>
          <p:nvSpPr>
            <p:cNvPr id="22" name="矩形: 圆角 21">
              <a:extLst>
                <a:ext uri="{FF2B5EF4-FFF2-40B4-BE49-F238E27FC236}">
                  <a16:creationId xmlns:a16="http://schemas.microsoft.com/office/drawing/2014/main" id="{79AE05CE-0E38-4A85-A17A-C99405D8C05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68E14BF-D1AD-456F-AF3C-B14EDC557D38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0BC9F79D-8FA6-4816-8B47-6AA1CDE7471C}"/>
                </a:ext>
              </a:extLst>
            </p:cNvPr>
            <p:cNvSpPr/>
            <p:nvPr/>
          </p:nvSpPr>
          <p:spPr>
            <a:xfrm>
              <a:off x="2046742" y="3435508"/>
              <a:ext cx="409044" cy="393384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6A6D2825-996B-436D-8409-06070DC0B04F}"/>
              </a:ext>
            </a:extLst>
          </p:cNvPr>
          <p:cNvSpPr txBox="1"/>
          <p:nvPr/>
        </p:nvSpPr>
        <p:spPr>
          <a:xfrm>
            <a:off x="4633619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2CBAE0B-462A-4117-9409-39168B4DA8E7}"/>
              </a:ext>
            </a:extLst>
          </p:cNvPr>
          <p:cNvSpPr txBox="1"/>
          <p:nvPr/>
        </p:nvSpPr>
        <p:spPr>
          <a:xfrm>
            <a:off x="4505137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27" name="Group 47">
            <a:extLst>
              <a:ext uri="{FF2B5EF4-FFF2-40B4-BE49-F238E27FC236}">
                <a16:creationId xmlns:a16="http://schemas.microsoft.com/office/drawing/2014/main" id="{1BA8F161-623A-4BAB-B25F-1FAD7102DE3C}"/>
              </a:ext>
            </a:extLst>
          </p:cNvPr>
          <p:cNvGrpSpPr/>
          <p:nvPr/>
        </p:nvGrpSpPr>
        <p:grpSpPr>
          <a:xfrm>
            <a:off x="5619305" y="3178024"/>
            <a:ext cx="953392" cy="908352"/>
            <a:chOff x="1774568" y="3178024"/>
            <a:chExt cx="953392" cy="908352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F47A9CC0-3CC8-4614-97AB-DC93832BB396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E9F510DD-FBBD-4BA5-A7EA-F780242CB36D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ïśļiḑé">
              <a:extLst>
                <a:ext uri="{FF2B5EF4-FFF2-40B4-BE49-F238E27FC236}">
                  <a16:creationId xmlns:a16="http://schemas.microsoft.com/office/drawing/2014/main" id="{EF303646-F90D-4E76-917B-5E0E33CE8A46}"/>
                </a:ext>
              </a:extLst>
            </p:cNvPr>
            <p:cNvSpPr/>
            <p:nvPr/>
          </p:nvSpPr>
          <p:spPr>
            <a:xfrm>
              <a:off x="2046742" y="3427913"/>
              <a:ext cx="409044" cy="408568"/>
            </a:xfrm>
            <a:custGeom>
              <a:avLst/>
              <a:gdLst>
                <a:gd name="connsiteX0" fmla="*/ 20293 w 607428"/>
                <a:gd name="connsiteY0" fmla="*/ 364032 h 606722"/>
                <a:gd name="connsiteX1" fmla="*/ 20293 w 607428"/>
                <a:gd name="connsiteY1" fmla="*/ 586461 h 606722"/>
                <a:gd name="connsiteX2" fmla="*/ 50645 w 607428"/>
                <a:gd name="connsiteY2" fmla="*/ 586461 h 606722"/>
                <a:gd name="connsiteX3" fmla="*/ 50645 w 607428"/>
                <a:gd name="connsiteY3" fmla="*/ 576330 h 606722"/>
                <a:gd name="connsiteX4" fmla="*/ 50645 w 607428"/>
                <a:gd name="connsiteY4" fmla="*/ 379228 h 606722"/>
                <a:gd name="connsiteX5" fmla="*/ 50645 w 607428"/>
                <a:gd name="connsiteY5" fmla="*/ 364032 h 606722"/>
                <a:gd name="connsiteX6" fmla="*/ 162033 w 607428"/>
                <a:gd name="connsiteY6" fmla="*/ 334909 h 606722"/>
                <a:gd name="connsiteX7" fmla="*/ 192432 w 607428"/>
                <a:gd name="connsiteY7" fmla="*/ 345815 h 606722"/>
                <a:gd name="connsiteX8" fmla="*/ 250108 w 607428"/>
                <a:gd name="connsiteY8" fmla="*/ 364032 h 606722"/>
                <a:gd name="connsiteX9" fmla="*/ 289627 w 607428"/>
                <a:gd name="connsiteY9" fmla="*/ 364032 h 606722"/>
                <a:gd name="connsiteX10" fmla="*/ 362523 w 607428"/>
                <a:gd name="connsiteY10" fmla="*/ 401444 h 606722"/>
                <a:gd name="connsiteX11" fmla="*/ 364570 w 607428"/>
                <a:gd name="connsiteY11" fmla="*/ 424727 h 606722"/>
                <a:gd name="connsiteX12" fmla="*/ 212636 w 607428"/>
                <a:gd name="connsiteY12" fmla="*/ 424727 h 606722"/>
                <a:gd name="connsiteX13" fmla="*/ 162081 w 607428"/>
                <a:gd name="connsiteY13" fmla="*/ 465160 h 606722"/>
                <a:gd name="connsiteX14" fmla="*/ 172138 w 607428"/>
                <a:gd name="connsiteY14" fmla="*/ 475291 h 606722"/>
                <a:gd name="connsiteX15" fmla="*/ 182285 w 607428"/>
                <a:gd name="connsiteY15" fmla="*/ 465160 h 606722"/>
                <a:gd name="connsiteX16" fmla="*/ 212636 w 607428"/>
                <a:gd name="connsiteY16" fmla="*/ 444899 h 606722"/>
                <a:gd name="connsiteX17" fmla="*/ 364570 w 607428"/>
                <a:gd name="connsiteY17" fmla="*/ 444899 h 606722"/>
                <a:gd name="connsiteX18" fmla="*/ 371691 w 607428"/>
                <a:gd name="connsiteY18" fmla="*/ 443922 h 606722"/>
                <a:gd name="connsiteX19" fmla="*/ 398037 w 607428"/>
                <a:gd name="connsiteY19" fmla="*/ 434768 h 606722"/>
                <a:gd name="connsiteX20" fmla="*/ 434440 w 607428"/>
                <a:gd name="connsiteY20" fmla="*/ 426682 h 606722"/>
                <a:gd name="connsiteX21" fmla="*/ 521578 w 607428"/>
                <a:gd name="connsiteY21" fmla="*/ 373096 h 606722"/>
                <a:gd name="connsiteX22" fmla="*/ 602573 w 607428"/>
                <a:gd name="connsiteY22" fmla="*/ 374163 h 606722"/>
                <a:gd name="connsiteX23" fmla="*/ 596521 w 607428"/>
                <a:gd name="connsiteY23" fmla="*/ 414596 h 606722"/>
                <a:gd name="connsiteX24" fmla="*/ 443608 w 607428"/>
                <a:gd name="connsiteY24" fmla="*/ 531898 h 606722"/>
                <a:gd name="connsiteX25" fmla="*/ 410142 w 607428"/>
                <a:gd name="connsiteY25" fmla="*/ 549049 h 606722"/>
                <a:gd name="connsiteX26" fmla="*/ 395990 w 607428"/>
                <a:gd name="connsiteY26" fmla="*/ 551093 h 606722"/>
                <a:gd name="connsiteX27" fmla="*/ 264349 w 607428"/>
                <a:gd name="connsiteY27" fmla="*/ 571265 h 606722"/>
                <a:gd name="connsiteX28" fmla="*/ 202579 w 607428"/>
                <a:gd name="connsiteY28" fmla="*/ 576330 h 606722"/>
                <a:gd name="connsiteX29" fmla="*/ 70938 w 607428"/>
                <a:gd name="connsiteY29" fmla="*/ 576330 h 606722"/>
                <a:gd name="connsiteX30" fmla="*/ 70938 w 607428"/>
                <a:gd name="connsiteY30" fmla="*/ 606722 h 606722"/>
                <a:gd name="connsiteX31" fmla="*/ 0 w 607428"/>
                <a:gd name="connsiteY31" fmla="*/ 606722 h 606722"/>
                <a:gd name="connsiteX32" fmla="*/ 0 w 607428"/>
                <a:gd name="connsiteY32" fmla="*/ 343771 h 606722"/>
                <a:gd name="connsiteX33" fmla="*/ 70938 w 607428"/>
                <a:gd name="connsiteY33" fmla="*/ 343771 h 606722"/>
                <a:gd name="connsiteX34" fmla="*/ 70938 w 607428"/>
                <a:gd name="connsiteY34" fmla="*/ 366076 h 606722"/>
                <a:gd name="connsiteX35" fmla="*/ 162033 w 607428"/>
                <a:gd name="connsiteY35" fmla="*/ 334909 h 606722"/>
                <a:gd name="connsiteX36" fmla="*/ 455783 w 607428"/>
                <a:gd name="connsiteY36" fmla="*/ 63721 h 606722"/>
                <a:gd name="connsiteX37" fmla="*/ 476036 w 607428"/>
                <a:gd name="connsiteY37" fmla="*/ 83938 h 606722"/>
                <a:gd name="connsiteX38" fmla="*/ 455783 w 607428"/>
                <a:gd name="connsiteY38" fmla="*/ 104155 h 606722"/>
                <a:gd name="connsiteX39" fmla="*/ 435530 w 607428"/>
                <a:gd name="connsiteY39" fmla="*/ 83938 h 606722"/>
                <a:gd name="connsiteX40" fmla="*/ 455783 w 607428"/>
                <a:gd name="connsiteY40" fmla="*/ 63721 h 606722"/>
                <a:gd name="connsiteX41" fmla="*/ 455725 w 607428"/>
                <a:gd name="connsiteY41" fmla="*/ 43462 h 606722"/>
                <a:gd name="connsiteX42" fmla="*/ 415227 w 607428"/>
                <a:gd name="connsiteY42" fmla="*/ 83903 h 606722"/>
                <a:gd name="connsiteX43" fmla="*/ 455725 w 607428"/>
                <a:gd name="connsiteY43" fmla="*/ 124343 h 606722"/>
                <a:gd name="connsiteX44" fmla="*/ 496222 w 607428"/>
                <a:gd name="connsiteY44" fmla="*/ 83903 h 606722"/>
                <a:gd name="connsiteX45" fmla="*/ 455725 w 607428"/>
                <a:gd name="connsiteY45" fmla="*/ 43462 h 606722"/>
                <a:gd name="connsiteX46" fmla="*/ 445578 w 607428"/>
                <a:gd name="connsiteY46" fmla="*/ 0 h 606722"/>
                <a:gd name="connsiteX47" fmla="*/ 536720 w 607428"/>
                <a:gd name="connsiteY47" fmla="*/ 91013 h 606722"/>
                <a:gd name="connsiteX48" fmla="*/ 445578 w 607428"/>
                <a:gd name="connsiteY48" fmla="*/ 182027 h 606722"/>
                <a:gd name="connsiteX49" fmla="*/ 428400 w 607428"/>
                <a:gd name="connsiteY49" fmla="*/ 179982 h 606722"/>
                <a:gd name="connsiteX50" fmla="*/ 413180 w 607428"/>
                <a:gd name="connsiteY50" fmla="*/ 198203 h 606722"/>
                <a:gd name="connsiteX51" fmla="*/ 405081 w 607428"/>
                <a:gd name="connsiteY51" fmla="*/ 202291 h 606722"/>
                <a:gd name="connsiteX52" fmla="*/ 374730 w 607428"/>
                <a:gd name="connsiteY52" fmla="*/ 202291 h 606722"/>
                <a:gd name="connsiteX53" fmla="*/ 374730 w 607428"/>
                <a:gd name="connsiteY53" fmla="*/ 232599 h 606722"/>
                <a:gd name="connsiteX54" fmla="*/ 364583 w 607428"/>
                <a:gd name="connsiteY54" fmla="*/ 242732 h 606722"/>
                <a:gd name="connsiteX55" fmla="*/ 334232 w 607428"/>
                <a:gd name="connsiteY55" fmla="*/ 242732 h 606722"/>
                <a:gd name="connsiteX56" fmla="*/ 334232 w 607428"/>
                <a:gd name="connsiteY56" fmla="*/ 273040 h 606722"/>
                <a:gd name="connsiteX57" fmla="*/ 324086 w 607428"/>
                <a:gd name="connsiteY57" fmla="*/ 283172 h 606722"/>
                <a:gd name="connsiteX58" fmla="*/ 283588 w 607428"/>
                <a:gd name="connsiteY58" fmla="*/ 283172 h 606722"/>
                <a:gd name="connsiteX59" fmla="*/ 283588 w 607428"/>
                <a:gd name="connsiteY59" fmla="*/ 313481 h 606722"/>
                <a:gd name="connsiteX60" fmla="*/ 273441 w 607428"/>
                <a:gd name="connsiteY60" fmla="*/ 323613 h 606722"/>
                <a:gd name="connsiteX61" fmla="*/ 222797 w 607428"/>
                <a:gd name="connsiteY61" fmla="*/ 323613 h 606722"/>
                <a:gd name="connsiteX62" fmla="*/ 212651 w 607428"/>
                <a:gd name="connsiteY62" fmla="*/ 315525 h 606722"/>
                <a:gd name="connsiteX63" fmla="*/ 202593 w 607428"/>
                <a:gd name="connsiteY63" fmla="*/ 264952 h 606722"/>
                <a:gd name="connsiteX64" fmla="*/ 205619 w 607428"/>
                <a:gd name="connsiteY64" fmla="*/ 255886 h 606722"/>
                <a:gd name="connsiteX65" fmla="*/ 356484 w 607428"/>
                <a:gd name="connsiteY65" fmla="*/ 108167 h 606722"/>
                <a:gd name="connsiteX66" fmla="*/ 354437 w 607428"/>
                <a:gd name="connsiteY66" fmla="*/ 91013 h 606722"/>
                <a:gd name="connsiteX67" fmla="*/ 445578 w 607428"/>
                <a:gd name="connsiteY6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607428" h="606722">
                  <a:moveTo>
                    <a:pt x="20293" y="364032"/>
                  </a:moveTo>
                  <a:lnTo>
                    <a:pt x="20293" y="586461"/>
                  </a:lnTo>
                  <a:lnTo>
                    <a:pt x="50645" y="586461"/>
                  </a:lnTo>
                  <a:lnTo>
                    <a:pt x="50645" y="576330"/>
                  </a:lnTo>
                  <a:lnTo>
                    <a:pt x="50645" y="379228"/>
                  </a:lnTo>
                  <a:lnTo>
                    <a:pt x="50645" y="364032"/>
                  </a:lnTo>
                  <a:close/>
                  <a:moveTo>
                    <a:pt x="162033" y="334909"/>
                  </a:moveTo>
                  <a:cubicBezTo>
                    <a:pt x="172923" y="335712"/>
                    <a:pt x="183309" y="338994"/>
                    <a:pt x="192432" y="345815"/>
                  </a:cubicBezTo>
                  <a:cubicBezTo>
                    <a:pt x="207652" y="356923"/>
                    <a:pt x="228925" y="364032"/>
                    <a:pt x="250108" y="364032"/>
                  </a:cubicBezTo>
                  <a:lnTo>
                    <a:pt x="289627" y="364032"/>
                  </a:lnTo>
                  <a:cubicBezTo>
                    <a:pt x="318999" y="364032"/>
                    <a:pt x="346324" y="378162"/>
                    <a:pt x="362523" y="401444"/>
                  </a:cubicBezTo>
                  <a:cubicBezTo>
                    <a:pt x="368665" y="410508"/>
                    <a:pt x="366617" y="424727"/>
                    <a:pt x="364570" y="424727"/>
                  </a:cubicBezTo>
                  <a:lnTo>
                    <a:pt x="212636" y="424727"/>
                  </a:lnTo>
                  <a:cubicBezTo>
                    <a:pt x="181306" y="424727"/>
                    <a:pt x="162081" y="439834"/>
                    <a:pt x="162081" y="465160"/>
                  </a:cubicBezTo>
                  <a:cubicBezTo>
                    <a:pt x="162081" y="471203"/>
                    <a:pt x="166086" y="475291"/>
                    <a:pt x="172138" y="475291"/>
                  </a:cubicBezTo>
                  <a:cubicBezTo>
                    <a:pt x="178280" y="475291"/>
                    <a:pt x="182285" y="471203"/>
                    <a:pt x="182285" y="465160"/>
                  </a:cubicBezTo>
                  <a:cubicBezTo>
                    <a:pt x="182285" y="460095"/>
                    <a:pt x="182285" y="444899"/>
                    <a:pt x="212636" y="444899"/>
                  </a:cubicBezTo>
                  <a:lnTo>
                    <a:pt x="364570" y="444899"/>
                  </a:lnTo>
                  <a:cubicBezTo>
                    <a:pt x="366617" y="444899"/>
                    <a:pt x="368665" y="443922"/>
                    <a:pt x="371691" y="443922"/>
                  </a:cubicBezTo>
                  <a:cubicBezTo>
                    <a:pt x="378722" y="437879"/>
                    <a:pt x="388869" y="435835"/>
                    <a:pt x="398037" y="434768"/>
                  </a:cubicBezTo>
                  <a:cubicBezTo>
                    <a:pt x="413168" y="433791"/>
                    <a:pt x="426341" y="430770"/>
                    <a:pt x="434440" y="426682"/>
                  </a:cubicBezTo>
                  <a:lnTo>
                    <a:pt x="521578" y="373096"/>
                  </a:lnTo>
                  <a:cubicBezTo>
                    <a:pt x="567149" y="348836"/>
                    <a:pt x="584327" y="349902"/>
                    <a:pt x="602573" y="374163"/>
                  </a:cubicBezTo>
                  <a:cubicBezTo>
                    <a:pt x="610673" y="386248"/>
                    <a:pt x="608626" y="404466"/>
                    <a:pt x="596521" y="414596"/>
                  </a:cubicBezTo>
                  <a:lnTo>
                    <a:pt x="443608" y="531898"/>
                  </a:lnTo>
                  <a:cubicBezTo>
                    <a:pt x="433461" y="541940"/>
                    <a:pt x="422335" y="547005"/>
                    <a:pt x="410142" y="549049"/>
                  </a:cubicBezTo>
                  <a:cubicBezTo>
                    <a:pt x="406136" y="550115"/>
                    <a:pt x="401063" y="551093"/>
                    <a:pt x="395990" y="551093"/>
                  </a:cubicBezTo>
                  <a:lnTo>
                    <a:pt x="264349" y="571265"/>
                  </a:lnTo>
                  <a:cubicBezTo>
                    <a:pt x="244056" y="574375"/>
                    <a:pt x="222783" y="576330"/>
                    <a:pt x="202579" y="576330"/>
                  </a:cubicBezTo>
                  <a:lnTo>
                    <a:pt x="70938" y="576330"/>
                  </a:lnTo>
                  <a:lnTo>
                    <a:pt x="70938" y="606722"/>
                  </a:lnTo>
                  <a:lnTo>
                    <a:pt x="0" y="606722"/>
                  </a:lnTo>
                  <a:lnTo>
                    <a:pt x="0" y="343771"/>
                  </a:lnTo>
                  <a:lnTo>
                    <a:pt x="70938" y="343771"/>
                  </a:lnTo>
                  <a:lnTo>
                    <a:pt x="70938" y="366076"/>
                  </a:lnTo>
                  <a:cubicBezTo>
                    <a:pt x="92166" y="352413"/>
                    <a:pt x="129365" y="332502"/>
                    <a:pt x="162033" y="334909"/>
                  </a:cubicBezTo>
                  <a:close/>
                  <a:moveTo>
                    <a:pt x="455783" y="63721"/>
                  </a:moveTo>
                  <a:cubicBezTo>
                    <a:pt x="466968" y="63721"/>
                    <a:pt x="476036" y="72772"/>
                    <a:pt x="476036" y="83938"/>
                  </a:cubicBezTo>
                  <a:cubicBezTo>
                    <a:pt x="476036" y="95104"/>
                    <a:pt x="466968" y="104155"/>
                    <a:pt x="455783" y="104155"/>
                  </a:cubicBezTo>
                  <a:cubicBezTo>
                    <a:pt x="444598" y="104155"/>
                    <a:pt x="435530" y="95104"/>
                    <a:pt x="435530" y="83938"/>
                  </a:cubicBezTo>
                  <a:cubicBezTo>
                    <a:pt x="435530" y="72772"/>
                    <a:pt x="444598" y="63721"/>
                    <a:pt x="455783" y="63721"/>
                  </a:cubicBezTo>
                  <a:close/>
                  <a:moveTo>
                    <a:pt x="455725" y="43462"/>
                  </a:moveTo>
                  <a:cubicBezTo>
                    <a:pt x="433474" y="43462"/>
                    <a:pt x="415227" y="61683"/>
                    <a:pt x="415227" y="83903"/>
                  </a:cubicBezTo>
                  <a:cubicBezTo>
                    <a:pt x="415227" y="106212"/>
                    <a:pt x="433474" y="124343"/>
                    <a:pt x="455725" y="124343"/>
                  </a:cubicBezTo>
                  <a:cubicBezTo>
                    <a:pt x="477976" y="124343"/>
                    <a:pt x="496222" y="106212"/>
                    <a:pt x="496222" y="83903"/>
                  </a:cubicBezTo>
                  <a:cubicBezTo>
                    <a:pt x="496222" y="61683"/>
                    <a:pt x="477976" y="43462"/>
                    <a:pt x="455725" y="43462"/>
                  </a:cubicBezTo>
                  <a:close/>
                  <a:moveTo>
                    <a:pt x="445578" y="0"/>
                  </a:moveTo>
                  <a:cubicBezTo>
                    <a:pt x="496222" y="0"/>
                    <a:pt x="536720" y="40440"/>
                    <a:pt x="536720" y="91013"/>
                  </a:cubicBezTo>
                  <a:cubicBezTo>
                    <a:pt x="536720" y="141586"/>
                    <a:pt x="496222" y="182027"/>
                    <a:pt x="445578" y="182027"/>
                  </a:cubicBezTo>
                  <a:cubicBezTo>
                    <a:pt x="439526" y="182027"/>
                    <a:pt x="433474" y="181049"/>
                    <a:pt x="428400" y="179982"/>
                  </a:cubicBezTo>
                  <a:cubicBezTo>
                    <a:pt x="421280" y="188070"/>
                    <a:pt x="413180" y="198203"/>
                    <a:pt x="413180" y="198203"/>
                  </a:cubicBezTo>
                  <a:cubicBezTo>
                    <a:pt x="411133" y="201225"/>
                    <a:pt x="408107" y="202291"/>
                    <a:pt x="405081" y="202291"/>
                  </a:cubicBezTo>
                  <a:lnTo>
                    <a:pt x="374730" y="202291"/>
                  </a:lnTo>
                  <a:lnTo>
                    <a:pt x="374730" y="232599"/>
                  </a:lnTo>
                  <a:cubicBezTo>
                    <a:pt x="374730" y="238643"/>
                    <a:pt x="370636" y="242732"/>
                    <a:pt x="364583" y="242732"/>
                  </a:cubicBezTo>
                  <a:lnTo>
                    <a:pt x="334232" y="242732"/>
                  </a:lnTo>
                  <a:lnTo>
                    <a:pt x="334232" y="273040"/>
                  </a:lnTo>
                  <a:cubicBezTo>
                    <a:pt x="334232" y="279084"/>
                    <a:pt x="330138" y="283172"/>
                    <a:pt x="324086" y="283172"/>
                  </a:cubicBezTo>
                  <a:lnTo>
                    <a:pt x="283588" y="283172"/>
                  </a:lnTo>
                  <a:lnTo>
                    <a:pt x="283588" y="313481"/>
                  </a:lnTo>
                  <a:cubicBezTo>
                    <a:pt x="283588" y="319525"/>
                    <a:pt x="279494" y="323613"/>
                    <a:pt x="273441" y="323613"/>
                  </a:cubicBezTo>
                  <a:lnTo>
                    <a:pt x="222797" y="323613"/>
                  </a:lnTo>
                  <a:cubicBezTo>
                    <a:pt x="217724" y="323613"/>
                    <a:pt x="213719" y="320591"/>
                    <a:pt x="212651" y="315525"/>
                  </a:cubicBezTo>
                  <a:lnTo>
                    <a:pt x="202593" y="264952"/>
                  </a:lnTo>
                  <a:cubicBezTo>
                    <a:pt x="202593" y="261930"/>
                    <a:pt x="203572" y="257841"/>
                    <a:pt x="205619" y="255886"/>
                  </a:cubicBezTo>
                  <a:lnTo>
                    <a:pt x="356484" y="108167"/>
                  </a:lnTo>
                  <a:cubicBezTo>
                    <a:pt x="355505" y="103190"/>
                    <a:pt x="354437" y="97057"/>
                    <a:pt x="354437" y="91013"/>
                  </a:cubicBezTo>
                  <a:cubicBezTo>
                    <a:pt x="354437" y="40440"/>
                    <a:pt x="394934" y="0"/>
                    <a:pt x="445578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51249CAA-F1DE-4CA6-965C-07E28C7BE0D7}"/>
              </a:ext>
            </a:extLst>
          </p:cNvPr>
          <p:cNvSpPr txBox="1"/>
          <p:nvPr/>
        </p:nvSpPr>
        <p:spPr>
          <a:xfrm>
            <a:off x="8478356" y="4479849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5CF1E5D-BE93-4157-AC19-3FEB7EF83B16}"/>
              </a:ext>
            </a:extLst>
          </p:cNvPr>
          <p:cNvSpPr txBox="1"/>
          <p:nvPr/>
        </p:nvSpPr>
        <p:spPr>
          <a:xfrm>
            <a:off x="8349874" y="4977273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3" name="Group 53">
            <a:extLst>
              <a:ext uri="{FF2B5EF4-FFF2-40B4-BE49-F238E27FC236}">
                <a16:creationId xmlns:a16="http://schemas.microsoft.com/office/drawing/2014/main" id="{2C8CF868-4E71-4B27-9F8D-01532C908355}"/>
              </a:ext>
            </a:extLst>
          </p:cNvPr>
          <p:cNvGrpSpPr/>
          <p:nvPr/>
        </p:nvGrpSpPr>
        <p:grpSpPr>
          <a:xfrm>
            <a:off x="9464042" y="3178024"/>
            <a:ext cx="953392" cy="908352"/>
            <a:chOff x="1774568" y="3178024"/>
            <a:chExt cx="953392" cy="908352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096864CD-5CE7-4B98-86A6-9E3CA213E7CE}"/>
                </a:ext>
              </a:extLst>
            </p:cNvPr>
            <p:cNvSpPr/>
            <p:nvPr/>
          </p:nvSpPr>
          <p:spPr>
            <a:xfrm>
              <a:off x="1774568" y="3178024"/>
              <a:ext cx="953392" cy="908352"/>
            </a:xfrm>
            <a:prstGeom prst="roundRect">
              <a:avLst>
                <a:gd name="adj" fmla="val 14825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5" name="矩形: 圆角 34">
              <a:extLst>
                <a:ext uri="{FF2B5EF4-FFF2-40B4-BE49-F238E27FC236}">
                  <a16:creationId xmlns:a16="http://schemas.microsoft.com/office/drawing/2014/main" id="{D583C305-D707-4D90-824D-14E8BDC9ADE9}"/>
                </a:ext>
              </a:extLst>
            </p:cNvPr>
            <p:cNvSpPr/>
            <p:nvPr/>
          </p:nvSpPr>
          <p:spPr>
            <a:xfrm>
              <a:off x="1805048" y="3207064"/>
              <a:ext cx="892432" cy="850272"/>
            </a:xfrm>
            <a:prstGeom prst="roundRect">
              <a:avLst>
                <a:gd name="adj" fmla="val 1482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6958643B-E9E1-47C6-88BC-E73105A35D75}"/>
                </a:ext>
              </a:extLst>
            </p:cNvPr>
            <p:cNvSpPr/>
            <p:nvPr/>
          </p:nvSpPr>
          <p:spPr>
            <a:xfrm>
              <a:off x="2050094" y="3427678"/>
              <a:ext cx="402338" cy="409044"/>
            </a:xfrm>
            <a:custGeom>
              <a:avLst/>
              <a:gdLst>
                <a:gd name="connsiteX0" fmla="*/ 385027 w 596852"/>
                <a:gd name="connsiteY0" fmla="*/ 252940 h 606800"/>
                <a:gd name="connsiteX1" fmla="*/ 365547 w 596852"/>
                <a:gd name="connsiteY1" fmla="*/ 272390 h 606800"/>
                <a:gd name="connsiteX2" fmla="*/ 365547 w 596852"/>
                <a:gd name="connsiteY2" fmla="*/ 285947 h 606800"/>
                <a:gd name="connsiteX3" fmla="*/ 372312 w 596852"/>
                <a:gd name="connsiteY3" fmla="*/ 288725 h 606800"/>
                <a:gd name="connsiteX4" fmla="*/ 379125 w 596852"/>
                <a:gd name="connsiteY4" fmla="*/ 285947 h 606800"/>
                <a:gd name="connsiteX5" fmla="*/ 398606 w 596852"/>
                <a:gd name="connsiteY5" fmla="*/ 266497 h 606800"/>
                <a:gd name="connsiteX6" fmla="*/ 398606 w 596852"/>
                <a:gd name="connsiteY6" fmla="*/ 252940 h 606800"/>
                <a:gd name="connsiteX7" fmla="*/ 385027 w 596852"/>
                <a:gd name="connsiteY7" fmla="*/ 252940 h 606800"/>
                <a:gd name="connsiteX8" fmla="*/ 256602 w 596852"/>
                <a:gd name="connsiteY8" fmla="*/ 251001 h 606800"/>
                <a:gd name="connsiteX9" fmla="*/ 295311 w 596852"/>
                <a:gd name="connsiteY9" fmla="*/ 307103 h 606800"/>
                <a:gd name="connsiteX10" fmla="*/ 358005 w 596852"/>
                <a:gd name="connsiteY10" fmla="*/ 348640 h 606800"/>
                <a:gd name="connsiteX11" fmla="*/ 358053 w 596852"/>
                <a:gd name="connsiteY11" fmla="*/ 348688 h 606800"/>
                <a:gd name="connsiteX12" fmla="*/ 106176 w 596852"/>
                <a:gd name="connsiteY12" fmla="*/ 600261 h 606800"/>
                <a:gd name="connsiteX13" fmla="*/ 74613 w 596852"/>
                <a:gd name="connsiteY13" fmla="*/ 600261 h 606800"/>
                <a:gd name="connsiteX14" fmla="*/ 6547 w 596852"/>
                <a:gd name="connsiteY14" fmla="*/ 532277 h 606800"/>
                <a:gd name="connsiteX15" fmla="*/ 6547 w 596852"/>
                <a:gd name="connsiteY15" fmla="*/ 500753 h 606800"/>
                <a:gd name="connsiteX16" fmla="*/ 358733 w 596852"/>
                <a:gd name="connsiteY16" fmla="*/ 226688 h 606800"/>
                <a:gd name="connsiteX17" fmla="*/ 339253 w 596852"/>
                <a:gd name="connsiteY17" fmla="*/ 246137 h 606800"/>
                <a:gd name="connsiteX18" fmla="*/ 339253 w 596852"/>
                <a:gd name="connsiteY18" fmla="*/ 259695 h 606800"/>
                <a:gd name="connsiteX19" fmla="*/ 346018 w 596852"/>
                <a:gd name="connsiteY19" fmla="*/ 262473 h 606800"/>
                <a:gd name="connsiteX20" fmla="*/ 352832 w 596852"/>
                <a:gd name="connsiteY20" fmla="*/ 259695 h 606800"/>
                <a:gd name="connsiteX21" fmla="*/ 372312 w 596852"/>
                <a:gd name="connsiteY21" fmla="*/ 240245 h 606800"/>
                <a:gd name="connsiteX22" fmla="*/ 372312 w 596852"/>
                <a:gd name="connsiteY22" fmla="*/ 226688 h 606800"/>
                <a:gd name="connsiteX23" fmla="*/ 358733 w 596852"/>
                <a:gd name="connsiteY23" fmla="*/ 226688 h 606800"/>
                <a:gd name="connsiteX24" fmla="*/ 332440 w 596852"/>
                <a:gd name="connsiteY24" fmla="*/ 200436 h 606800"/>
                <a:gd name="connsiteX25" fmla="*/ 312959 w 596852"/>
                <a:gd name="connsiteY25" fmla="*/ 219885 h 606800"/>
                <a:gd name="connsiteX26" fmla="*/ 312959 w 596852"/>
                <a:gd name="connsiteY26" fmla="*/ 233443 h 606800"/>
                <a:gd name="connsiteX27" fmla="*/ 319773 w 596852"/>
                <a:gd name="connsiteY27" fmla="*/ 236269 h 606800"/>
                <a:gd name="connsiteX28" fmla="*/ 326538 w 596852"/>
                <a:gd name="connsiteY28" fmla="*/ 233443 h 606800"/>
                <a:gd name="connsiteX29" fmla="*/ 346018 w 596852"/>
                <a:gd name="connsiteY29" fmla="*/ 213993 h 606800"/>
                <a:gd name="connsiteX30" fmla="*/ 346018 w 596852"/>
                <a:gd name="connsiteY30" fmla="*/ 200436 h 606800"/>
                <a:gd name="connsiteX31" fmla="*/ 332440 w 596852"/>
                <a:gd name="connsiteY31" fmla="*/ 200436 h 606800"/>
                <a:gd name="connsiteX32" fmla="*/ 569108 w 596852"/>
                <a:gd name="connsiteY32" fmla="*/ 93394 h 606800"/>
                <a:gd name="connsiteX33" fmla="*/ 582458 w 596852"/>
                <a:gd name="connsiteY33" fmla="*/ 103921 h 606800"/>
                <a:gd name="connsiteX34" fmla="*/ 559525 w 596852"/>
                <a:gd name="connsiteY34" fmla="*/ 280639 h 606800"/>
                <a:gd name="connsiteX35" fmla="*/ 532369 w 596852"/>
                <a:gd name="connsiteY35" fmla="*/ 282076 h 606800"/>
                <a:gd name="connsiteX36" fmla="*/ 463570 w 596852"/>
                <a:gd name="connsiteY36" fmla="*/ 213382 h 606800"/>
                <a:gd name="connsiteX37" fmla="*/ 463570 w 596852"/>
                <a:gd name="connsiteY37" fmla="*/ 187609 h 606800"/>
                <a:gd name="connsiteX38" fmla="*/ 552808 w 596852"/>
                <a:gd name="connsiteY38" fmla="*/ 98460 h 606800"/>
                <a:gd name="connsiteX39" fmla="*/ 569108 w 596852"/>
                <a:gd name="connsiteY39" fmla="*/ 93394 h 606800"/>
                <a:gd name="connsiteX40" fmla="*/ 429313 w 596852"/>
                <a:gd name="connsiteY40" fmla="*/ 0 h 606800"/>
                <a:gd name="connsiteX41" fmla="*/ 500949 w 596852"/>
                <a:gd name="connsiteY41" fmla="*/ 15378 h 606800"/>
                <a:gd name="connsiteX42" fmla="*/ 505843 w 596852"/>
                <a:gd name="connsiteY42" fmla="*/ 42348 h 606800"/>
                <a:gd name="connsiteX43" fmla="*/ 398366 w 596852"/>
                <a:gd name="connsiteY43" fmla="*/ 149656 h 606800"/>
                <a:gd name="connsiteX44" fmla="*/ 398366 w 596852"/>
                <a:gd name="connsiteY44" fmla="*/ 196891 h 606800"/>
                <a:gd name="connsiteX45" fmla="*/ 505939 w 596852"/>
                <a:gd name="connsiteY45" fmla="*/ 304342 h 606800"/>
                <a:gd name="connsiteX46" fmla="*/ 501093 w 596852"/>
                <a:gd name="connsiteY46" fmla="*/ 331122 h 606800"/>
                <a:gd name="connsiteX47" fmla="*/ 429313 w 596852"/>
                <a:gd name="connsiteY47" fmla="*/ 346547 h 606800"/>
                <a:gd name="connsiteX48" fmla="*/ 370489 w 596852"/>
                <a:gd name="connsiteY48" fmla="*/ 336343 h 606800"/>
                <a:gd name="connsiteX49" fmla="*/ 306626 w 596852"/>
                <a:gd name="connsiteY49" fmla="*/ 295815 h 606800"/>
                <a:gd name="connsiteX50" fmla="*/ 268769 w 596852"/>
                <a:gd name="connsiteY50" fmla="*/ 238856 h 606800"/>
                <a:gd name="connsiteX51" fmla="*/ 306626 w 596852"/>
                <a:gd name="connsiteY51" fmla="*/ 50732 h 606800"/>
                <a:gd name="connsiteX52" fmla="*/ 429313 w 596852"/>
                <a:gd name="connsiteY52" fmla="*/ 0 h 606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596852" h="606800">
                  <a:moveTo>
                    <a:pt x="385027" y="252940"/>
                  </a:moveTo>
                  <a:lnTo>
                    <a:pt x="365547" y="272390"/>
                  </a:lnTo>
                  <a:cubicBezTo>
                    <a:pt x="361804" y="276126"/>
                    <a:pt x="361804" y="282210"/>
                    <a:pt x="365547" y="285947"/>
                  </a:cubicBezTo>
                  <a:cubicBezTo>
                    <a:pt x="367418" y="287815"/>
                    <a:pt x="369865" y="288725"/>
                    <a:pt x="372312" y="288725"/>
                  </a:cubicBezTo>
                  <a:cubicBezTo>
                    <a:pt x="374759" y="288725"/>
                    <a:pt x="377254" y="287815"/>
                    <a:pt x="379125" y="285947"/>
                  </a:cubicBezTo>
                  <a:lnTo>
                    <a:pt x="398606" y="266497"/>
                  </a:lnTo>
                  <a:cubicBezTo>
                    <a:pt x="402348" y="262761"/>
                    <a:pt x="402348" y="256677"/>
                    <a:pt x="398606" y="252940"/>
                  </a:cubicBezTo>
                  <a:cubicBezTo>
                    <a:pt x="394863" y="249203"/>
                    <a:pt x="388770" y="249203"/>
                    <a:pt x="385027" y="252940"/>
                  </a:cubicBezTo>
                  <a:close/>
                  <a:moveTo>
                    <a:pt x="256602" y="251001"/>
                  </a:moveTo>
                  <a:cubicBezTo>
                    <a:pt x="265955" y="271937"/>
                    <a:pt x="278955" y="290766"/>
                    <a:pt x="295311" y="307103"/>
                  </a:cubicBezTo>
                  <a:cubicBezTo>
                    <a:pt x="313395" y="325165"/>
                    <a:pt x="334501" y="339154"/>
                    <a:pt x="358005" y="348640"/>
                  </a:cubicBezTo>
                  <a:cubicBezTo>
                    <a:pt x="358005" y="348688"/>
                    <a:pt x="358053" y="348688"/>
                    <a:pt x="358053" y="348688"/>
                  </a:cubicBezTo>
                  <a:lnTo>
                    <a:pt x="106176" y="600261"/>
                  </a:lnTo>
                  <a:cubicBezTo>
                    <a:pt x="97446" y="608980"/>
                    <a:pt x="83295" y="608980"/>
                    <a:pt x="74613" y="600261"/>
                  </a:cubicBezTo>
                  <a:lnTo>
                    <a:pt x="6547" y="532277"/>
                  </a:lnTo>
                  <a:cubicBezTo>
                    <a:pt x="-2183" y="523605"/>
                    <a:pt x="-2183" y="509472"/>
                    <a:pt x="6547" y="500753"/>
                  </a:cubicBezTo>
                  <a:close/>
                  <a:moveTo>
                    <a:pt x="358733" y="226688"/>
                  </a:moveTo>
                  <a:lnTo>
                    <a:pt x="339253" y="246137"/>
                  </a:lnTo>
                  <a:cubicBezTo>
                    <a:pt x="335511" y="249874"/>
                    <a:pt x="335511" y="255958"/>
                    <a:pt x="339253" y="259695"/>
                  </a:cubicBezTo>
                  <a:cubicBezTo>
                    <a:pt x="341124" y="261563"/>
                    <a:pt x="343571" y="262473"/>
                    <a:pt x="346018" y="262473"/>
                  </a:cubicBezTo>
                  <a:cubicBezTo>
                    <a:pt x="348513" y="262473"/>
                    <a:pt x="350960" y="261563"/>
                    <a:pt x="352832" y="259695"/>
                  </a:cubicBezTo>
                  <a:lnTo>
                    <a:pt x="372312" y="240245"/>
                  </a:lnTo>
                  <a:cubicBezTo>
                    <a:pt x="376055" y="236509"/>
                    <a:pt x="376055" y="230425"/>
                    <a:pt x="372312" y="226688"/>
                  </a:cubicBezTo>
                  <a:cubicBezTo>
                    <a:pt x="368569" y="222951"/>
                    <a:pt x="362476" y="222951"/>
                    <a:pt x="358733" y="226688"/>
                  </a:cubicBezTo>
                  <a:close/>
                  <a:moveTo>
                    <a:pt x="332440" y="200436"/>
                  </a:moveTo>
                  <a:lnTo>
                    <a:pt x="312959" y="219885"/>
                  </a:lnTo>
                  <a:cubicBezTo>
                    <a:pt x="309217" y="223622"/>
                    <a:pt x="309217" y="229706"/>
                    <a:pt x="312959" y="233443"/>
                  </a:cubicBezTo>
                  <a:cubicBezTo>
                    <a:pt x="314831" y="235311"/>
                    <a:pt x="317278" y="236269"/>
                    <a:pt x="319773" y="236269"/>
                  </a:cubicBezTo>
                  <a:cubicBezTo>
                    <a:pt x="322220" y="236269"/>
                    <a:pt x="324667" y="235311"/>
                    <a:pt x="326538" y="233443"/>
                  </a:cubicBezTo>
                  <a:lnTo>
                    <a:pt x="346018" y="213993"/>
                  </a:lnTo>
                  <a:cubicBezTo>
                    <a:pt x="349761" y="210256"/>
                    <a:pt x="349761" y="204172"/>
                    <a:pt x="346018" y="200436"/>
                  </a:cubicBezTo>
                  <a:cubicBezTo>
                    <a:pt x="342276" y="196699"/>
                    <a:pt x="336182" y="196699"/>
                    <a:pt x="332440" y="200436"/>
                  </a:cubicBezTo>
                  <a:close/>
                  <a:moveTo>
                    <a:pt x="569108" y="93394"/>
                  </a:moveTo>
                  <a:cubicBezTo>
                    <a:pt x="574745" y="94424"/>
                    <a:pt x="579891" y="98053"/>
                    <a:pt x="582458" y="103921"/>
                  </a:cubicBezTo>
                  <a:cubicBezTo>
                    <a:pt x="607502" y="161406"/>
                    <a:pt x="599874" y="229717"/>
                    <a:pt x="559525" y="280639"/>
                  </a:cubicBezTo>
                  <a:cubicBezTo>
                    <a:pt x="552760" y="289118"/>
                    <a:pt x="540046" y="289741"/>
                    <a:pt x="532369" y="282076"/>
                  </a:cubicBezTo>
                  <a:lnTo>
                    <a:pt x="463570" y="213382"/>
                  </a:lnTo>
                  <a:cubicBezTo>
                    <a:pt x="456421" y="206244"/>
                    <a:pt x="456421" y="194699"/>
                    <a:pt x="463570" y="187609"/>
                  </a:cubicBezTo>
                  <a:lnTo>
                    <a:pt x="552808" y="98460"/>
                  </a:lnTo>
                  <a:cubicBezTo>
                    <a:pt x="557341" y="93933"/>
                    <a:pt x="563470" y="92364"/>
                    <a:pt x="569108" y="93394"/>
                  </a:cubicBezTo>
                  <a:close/>
                  <a:moveTo>
                    <a:pt x="429313" y="0"/>
                  </a:moveTo>
                  <a:cubicBezTo>
                    <a:pt x="453784" y="0"/>
                    <a:pt x="478254" y="5126"/>
                    <a:pt x="500949" y="15378"/>
                  </a:cubicBezTo>
                  <a:cubicBezTo>
                    <a:pt x="511553" y="20168"/>
                    <a:pt x="514096" y="34109"/>
                    <a:pt x="505843" y="42348"/>
                  </a:cubicBezTo>
                  <a:lnTo>
                    <a:pt x="398366" y="149656"/>
                  </a:lnTo>
                  <a:cubicBezTo>
                    <a:pt x="385267" y="162686"/>
                    <a:pt x="385267" y="183861"/>
                    <a:pt x="398366" y="196891"/>
                  </a:cubicBezTo>
                  <a:lnTo>
                    <a:pt x="505939" y="304342"/>
                  </a:lnTo>
                  <a:cubicBezTo>
                    <a:pt x="514144" y="312534"/>
                    <a:pt x="511601" y="326331"/>
                    <a:pt x="501093" y="331122"/>
                  </a:cubicBezTo>
                  <a:cubicBezTo>
                    <a:pt x="478350" y="341421"/>
                    <a:pt x="453832" y="346547"/>
                    <a:pt x="429313" y="346547"/>
                  </a:cubicBezTo>
                  <a:cubicBezTo>
                    <a:pt x="409401" y="346547"/>
                    <a:pt x="389441" y="343146"/>
                    <a:pt x="370489" y="336343"/>
                  </a:cubicBezTo>
                  <a:cubicBezTo>
                    <a:pt x="347170" y="327960"/>
                    <a:pt x="325291" y="314450"/>
                    <a:pt x="306626" y="295815"/>
                  </a:cubicBezTo>
                  <a:cubicBezTo>
                    <a:pt x="289833" y="279048"/>
                    <a:pt x="277214" y="259599"/>
                    <a:pt x="268769" y="238856"/>
                  </a:cubicBezTo>
                  <a:cubicBezTo>
                    <a:pt x="243243" y="176196"/>
                    <a:pt x="255862" y="101416"/>
                    <a:pt x="306626" y="50732"/>
                  </a:cubicBezTo>
                  <a:cubicBezTo>
                    <a:pt x="340501" y="16911"/>
                    <a:pt x="384931" y="0"/>
                    <a:pt x="429313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>
            <a:extLst>
              <a:ext uri="{FF2B5EF4-FFF2-40B4-BE49-F238E27FC236}">
                <a16:creationId xmlns:a16="http://schemas.microsoft.com/office/drawing/2014/main" id="{36011CAA-C381-41CC-B034-AB324611E310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07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7A2E928-8DCA-447B-BD01-1DC90924D07D}"/>
              </a:ext>
            </a:extLst>
          </p:cNvPr>
          <p:cNvSpPr txBox="1"/>
          <p:nvPr/>
        </p:nvSpPr>
        <p:spPr>
          <a:xfrm>
            <a:off x="190469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7364D4-7782-4FE8-B4C3-12AA5D0F74B5}"/>
              </a:ext>
            </a:extLst>
          </p:cNvPr>
          <p:cNvSpPr txBox="1"/>
          <p:nvPr/>
        </p:nvSpPr>
        <p:spPr>
          <a:xfrm>
            <a:off x="190469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A81C8D8-BC15-4DD1-8B07-322A4F71EBAE}"/>
              </a:ext>
            </a:extLst>
          </p:cNvPr>
          <p:cNvSpPr txBox="1"/>
          <p:nvPr/>
        </p:nvSpPr>
        <p:spPr>
          <a:xfrm>
            <a:off x="4932370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0810AE-E396-477D-817C-EB37C9E82555}"/>
              </a:ext>
            </a:extLst>
          </p:cNvPr>
          <p:cNvSpPr txBox="1"/>
          <p:nvPr/>
        </p:nvSpPr>
        <p:spPr>
          <a:xfrm>
            <a:off x="4932370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61FE806-5F30-41DF-B70C-C2D1A1E8A598}"/>
              </a:ext>
            </a:extLst>
          </p:cNvPr>
          <p:cNvSpPr txBox="1"/>
          <p:nvPr/>
        </p:nvSpPr>
        <p:spPr>
          <a:xfrm>
            <a:off x="7960051" y="476092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9922754-D746-46B0-99D9-C4137092C139}"/>
              </a:ext>
            </a:extLst>
          </p:cNvPr>
          <p:cNvSpPr txBox="1"/>
          <p:nvPr/>
        </p:nvSpPr>
        <p:spPr>
          <a:xfrm>
            <a:off x="7960051" y="521625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BA2465A4-A686-42EE-AD5F-2C90EC4244D1}"/>
              </a:ext>
            </a:extLst>
          </p:cNvPr>
          <p:cNvGrpSpPr/>
          <p:nvPr/>
        </p:nvGrpSpPr>
        <p:grpSpPr>
          <a:xfrm>
            <a:off x="664280" y="3127472"/>
            <a:ext cx="10858500" cy="1318308"/>
            <a:chOff x="664280" y="3127472"/>
            <a:chExt cx="10858500" cy="1318308"/>
          </a:xfrm>
        </p:grpSpPr>
        <p:sp>
          <p:nvSpPr>
            <p:cNvPr id="17" name="left-arrowhead_45248">
              <a:extLst>
                <a:ext uri="{FF2B5EF4-FFF2-40B4-BE49-F238E27FC236}">
                  <a16:creationId xmlns:a16="http://schemas.microsoft.com/office/drawing/2014/main" id="{3E6CFFAF-E704-4489-A4C3-50585E3B6E7B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257490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8" name="left-arrowhead_45248">
              <a:extLst>
                <a:ext uri="{FF2B5EF4-FFF2-40B4-BE49-F238E27FC236}">
                  <a16:creationId xmlns:a16="http://schemas.microsoft.com/office/drawing/2014/main" id="{6AF02FB5-BC34-4108-A43E-38079FC07F9F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408874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19" name="left-arrowhead_45248">
              <a:extLst>
                <a:ext uri="{FF2B5EF4-FFF2-40B4-BE49-F238E27FC236}">
                  <a16:creationId xmlns:a16="http://schemas.microsoft.com/office/drawing/2014/main" id="{7EA39DB2-EC25-4262-8602-48256A7597B2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560258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0" name="left-arrowhead_45248">
              <a:extLst>
                <a:ext uri="{FF2B5EF4-FFF2-40B4-BE49-F238E27FC236}">
                  <a16:creationId xmlns:a16="http://schemas.microsoft.com/office/drawing/2014/main" id="{1CF9F4B3-35DB-4A71-86EE-AE9BBE07E3FA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7116426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</a:endParaRPr>
            </a:p>
          </p:txBody>
        </p:sp>
        <p:sp>
          <p:nvSpPr>
            <p:cNvPr id="21" name="left-arrowhead_45248">
              <a:extLst>
                <a:ext uri="{FF2B5EF4-FFF2-40B4-BE49-F238E27FC236}">
                  <a16:creationId xmlns:a16="http://schemas.microsoft.com/office/drawing/2014/main" id="{A0CE0121-D2E3-4C1A-9B94-B216028BEAC7}"/>
                </a:ext>
              </a:extLst>
            </p:cNvPr>
            <p:cNvSpPr>
              <a:spLocks noChangeAspect="1"/>
            </p:cNvSpPr>
            <p:nvPr/>
          </p:nvSpPr>
          <p:spPr bwMode="auto">
            <a:xfrm flipH="1">
              <a:off x="8630267" y="3127472"/>
              <a:ext cx="986828" cy="1318308"/>
            </a:xfrm>
            <a:custGeom>
              <a:avLst/>
              <a:gdLst>
                <a:gd name="T0" fmla="*/ 6162 w 6211"/>
                <a:gd name="T1" fmla="*/ 180 h 7419"/>
                <a:gd name="T2" fmla="*/ 6050 w 6211"/>
                <a:gd name="T3" fmla="*/ 0 h 7419"/>
                <a:gd name="T4" fmla="*/ 3307 w 6211"/>
                <a:gd name="T5" fmla="*/ 0 h 7419"/>
                <a:gd name="T6" fmla="*/ 2553 w 6211"/>
                <a:gd name="T7" fmla="*/ 697 h 7419"/>
                <a:gd name="T8" fmla="*/ 49 w 6211"/>
                <a:gd name="T9" fmla="*/ 3496 h 7419"/>
                <a:gd name="T10" fmla="*/ 49 w 6211"/>
                <a:gd name="T11" fmla="*/ 3856 h 7419"/>
                <a:gd name="T12" fmla="*/ 3015 w 6211"/>
                <a:gd name="T13" fmla="*/ 7239 h 7419"/>
                <a:gd name="T14" fmla="*/ 3307 w 6211"/>
                <a:gd name="T15" fmla="*/ 7419 h 7419"/>
                <a:gd name="T16" fmla="*/ 6050 w 6211"/>
                <a:gd name="T17" fmla="*/ 7419 h 7419"/>
                <a:gd name="T18" fmla="*/ 6162 w 6211"/>
                <a:gd name="T19" fmla="*/ 7239 h 7419"/>
                <a:gd name="T20" fmla="*/ 3196 w 6211"/>
                <a:gd name="T21" fmla="*/ 3856 h 7419"/>
                <a:gd name="T22" fmla="*/ 3196 w 6211"/>
                <a:gd name="T23" fmla="*/ 3496 h 7419"/>
                <a:gd name="T24" fmla="*/ 6162 w 6211"/>
                <a:gd name="T25" fmla="*/ 180 h 7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11" h="7419">
                  <a:moveTo>
                    <a:pt x="6162" y="180"/>
                  </a:moveTo>
                  <a:cubicBezTo>
                    <a:pt x="6211" y="81"/>
                    <a:pt x="6161" y="0"/>
                    <a:pt x="6050" y="0"/>
                  </a:cubicBezTo>
                  <a:lnTo>
                    <a:pt x="3307" y="0"/>
                  </a:lnTo>
                  <a:cubicBezTo>
                    <a:pt x="3053" y="0"/>
                    <a:pt x="2719" y="512"/>
                    <a:pt x="2553" y="697"/>
                  </a:cubicBezTo>
                  <a:cubicBezTo>
                    <a:pt x="2262" y="1023"/>
                    <a:pt x="65" y="3464"/>
                    <a:pt x="49" y="3496"/>
                  </a:cubicBezTo>
                  <a:cubicBezTo>
                    <a:pt x="0" y="3595"/>
                    <a:pt x="0" y="3757"/>
                    <a:pt x="49" y="3856"/>
                  </a:cubicBezTo>
                  <a:lnTo>
                    <a:pt x="3015" y="7239"/>
                  </a:lnTo>
                  <a:cubicBezTo>
                    <a:pt x="3065" y="7338"/>
                    <a:pt x="3196" y="7419"/>
                    <a:pt x="3307" y="7419"/>
                  </a:cubicBezTo>
                  <a:lnTo>
                    <a:pt x="6050" y="7419"/>
                  </a:lnTo>
                  <a:cubicBezTo>
                    <a:pt x="6161" y="7419"/>
                    <a:pt x="6211" y="7338"/>
                    <a:pt x="6162" y="7239"/>
                  </a:cubicBezTo>
                  <a:lnTo>
                    <a:pt x="3196" y="3856"/>
                  </a:lnTo>
                  <a:cubicBezTo>
                    <a:pt x="3146" y="3757"/>
                    <a:pt x="3146" y="3595"/>
                    <a:pt x="3196" y="3496"/>
                  </a:cubicBezTo>
                  <a:lnTo>
                    <a:pt x="6162" y="18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964FBC6-C6E1-46EF-BA7C-306EAED1B7F8}"/>
                </a:ext>
              </a:extLst>
            </p:cNvPr>
            <p:cNvGrpSpPr/>
            <p:nvPr/>
          </p:nvGrpSpPr>
          <p:grpSpPr>
            <a:xfrm>
              <a:off x="664280" y="4116596"/>
              <a:ext cx="10858500" cy="310896"/>
              <a:chOff x="664280" y="4116596"/>
              <a:chExt cx="10858500" cy="310896"/>
            </a:xfrm>
          </p:grpSpPr>
          <p:cxnSp>
            <p:nvCxnSpPr>
              <p:cNvPr id="23" name="直接连接符 22">
                <a:extLst>
                  <a:ext uri="{FF2B5EF4-FFF2-40B4-BE49-F238E27FC236}">
                    <a16:creationId xmlns:a16="http://schemas.microsoft.com/office/drawing/2014/main" id="{F15FDEA5-A1AE-4027-A3C2-75E1BAE76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427492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>
                <a:extLst>
                  <a:ext uri="{FF2B5EF4-FFF2-40B4-BE49-F238E27FC236}">
                    <a16:creationId xmlns:a16="http://schemas.microsoft.com/office/drawing/2014/main" id="{706CF629-52B4-4456-B497-BD43E871D1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323860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3C38B00A-6321-44BD-A1F9-55924B250F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220228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F0919999-4B1C-434A-A87B-EF297C7E5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280" y="4116596"/>
                <a:ext cx="10858500" cy="0"/>
              </a:xfrm>
              <a:prstGeom prst="line">
                <a:avLst/>
              </a:prstGeom>
              <a:ln w="57150" cap="flat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D13160FB-413F-4BE8-BC66-843AB1B4A26B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08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1FEC935D-ABFB-4713-B966-280DB9F6937A}"/>
              </a:ext>
            </a:extLst>
          </p:cNvPr>
          <p:cNvGrpSpPr/>
          <p:nvPr/>
        </p:nvGrpSpPr>
        <p:grpSpPr>
          <a:xfrm>
            <a:off x="2987660" y="2655705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5743C131-95FD-4816-8396-7181E504079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59DDF09C-A2B0-48C9-93E7-651E7AF2E13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D49EF6B3-657A-45A5-A4FF-F5500EAB37AD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9B1DF2E7-6DE3-42DE-A98F-F9E896C5DB88}"/>
              </a:ext>
            </a:extLst>
          </p:cNvPr>
          <p:cNvSpPr txBox="1"/>
          <p:nvPr/>
        </p:nvSpPr>
        <p:spPr>
          <a:xfrm>
            <a:off x="660400" y="2426665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4829ED5-2D20-46AE-A830-4808972D6D94}"/>
              </a:ext>
            </a:extLst>
          </p:cNvPr>
          <p:cNvSpPr txBox="1"/>
          <p:nvPr/>
        </p:nvSpPr>
        <p:spPr>
          <a:xfrm>
            <a:off x="660400" y="2881995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1AD4ABC-CC83-4F76-A438-3D709FA2B39D}"/>
              </a:ext>
            </a:extLst>
          </p:cNvPr>
          <p:cNvGrpSpPr/>
          <p:nvPr/>
        </p:nvGrpSpPr>
        <p:grpSpPr>
          <a:xfrm>
            <a:off x="2987660" y="4365820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B6D5E821-3ECA-4A48-B5C9-13EA111EB31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3CD2AD8-AA7C-44A9-8D95-20A07968C91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1EF27DF7-EF85-4498-B99D-0261D3EFEEF7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86CE8E7D-0888-4187-8CA3-9AE67310A67C}"/>
              </a:ext>
            </a:extLst>
          </p:cNvPr>
          <p:cNvSpPr txBox="1"/>
          <p:nvPr/>
        </p:nvSpPr>
        <p:spPr>
          <a:xfrm>
            <a:off x="660400" y="4206056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A00027E-1F97-4DFF-B57D-42269882B417}"/>
              </a:ext>
            </a:extLst>
          </p:cNvPr>
          <p:cNvSpPr txBox="1"/>
          <p:nvPr/>
        </p:nvSpPr>
        <p:spPr>
          <a:xfrm>
            <a:off x="660400" y="4661386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6E0FFD5-0132-487E-8DF7-346162E3BF1A}"/>
              </a:ext>
            </a:extLst>
          </p:cNvPr>
          <p:cNvGrpSpPr/>
          <p:nvPr/>
        </p:nvGrpSpPr>
        <p:grpSpPr>
          <a:xfrm>
            <a:off x="5685600" y="4365820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BE9B4E27-D3A0-4E7C-9AC4-B05C2E68527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8C738A7A-9F60-40AC-ACD1-DB9D69F816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E88F279E-0C9C-4C6C-9F51-B84297D09750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BD489825-C04F-4C2E-BDDC-F4D234DE2BD5}"/>
              </a:ext>
            </a:extLst>
          </p:cNvPr>
          <p:cNvSpPr txBox="1"/>
          <p:nvPr/>
        </p:nvSpPr>
        <p:spPr>
          <a:xfrm>
            <a:off x="4932370" y="531715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3E9A62C-2B0E-4D64-8578-525ED0ABFE29}"/>
              </a:ext>
            </a:extLst>
          </p:cNvPr>
          <p:cNvSpPr txBox="1"/>
          <p:nvPr/>
        </p:nvSpPr>
        <p:spPr>
          <a:xfrm>
            <a:off x="4252533" y="571726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AB419AA-0747-41D2-A7FF-572A0693B2DF}"/>
              </a:ext>
            </a:extLst>
          </p:cNvPr>
          <p:cNvGrpSpPr/>
          <p:nvPr/>
        </p:nvGrpSpPr>
        <p:grpSpPr>
          <a:xfrm>
            <a:off x="8383540" y="4365820"/>
            <a:ext cx="820800" cy="820800"/>
            <a:chOff x="10010259" y="3170881"/>
            <a:chExt cx="820800" cy="820800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D8D1A26-6A91-46EF-A08C-91C2114622B4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C72BA47C-2694-4D36-AD1B-D29A7DC623CC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DA7541DF-9D82-41F7-9CE8-58B2B1564FAE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2" name="文本框 31">
            <a:extLst>
              <a:ext uri="{FF2B5EF4-FFF2-40B4-BE49-F238E27FC236}">
                <a16:creationId xmlns:a16="http://schemas.microsoft.com/office/drawing/2014/main" id="{A334D317-F89C-4966-94A5-8D5E7C09DFAB}"/>
              </a:ext>
            </a:extLst>
          </p:cNvPr>
          <p:cNvSpPr txBox="1"/>
          <p:nvPr/>
        </p:nvSpPr>
        <p:spPr>
          <a:xfrm>
            <a:off x="9191640" y="4206056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84F0EC76-797F-465B-959A-75EFB0D554BE}"/>
              </a:ext>
            </a:extLst>
          </p:cNvPr>
          <p:cNvSpPr txBox="1"/>
          <p:nvPr/>
        </p:nvSpPr>
        <p:spPr>
          <a:xfrm>
            <a:off x="9191640" y="4661386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A5C10E4-9895-43A6-857F-2ED4AFBC7324}"/>
              </a:ext>
            </a:extLst>
          </p:cNvPr>
          <p:cNvGrpSpPr/>
          <p:nvPr/>
        </p:nvGrpSpPr>
        <p:grpSpPr>
          <a:xfrm>
            <a:off x="8383540" y="2693123"/>
            <a:ext cx="820800" cy="820800"/>
            <a:chOff x="10010259" y="3170881"/>
            <a:chExt cx="820800" cy="820800"/>
          </a:xfrm>
        </p:grpSpPr>
        <p:sp>
          <p:nvSpPr>
            <p:cNvPr id="35" name="íṥļîḓê">
              <a:extLst>
                <a:ext uri="{FF2B5EF4-FFF2-40B4-BE49-F238E27FC236}">
                  <a16:creationId xmlns:a16="http://schemas.microsoft.com/office/drawing/2014/main" id="{C64E59FD-F764-4DA1-B093-B95153B94D5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8F62C242-88B5-4182-A1CB-A729B990C84E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3BC94BB-A095-40A2-9730-EB4FE874162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5790F4CA-983B-467C-A2D2-C28C2AE8C564}"/>
              </a:ext>
            </a:extLst>
          </p:cNvPr>
          <p:cNvSpPr txBox="1"/>
          <p:nvPr/>
        </p:nvSpPr>
        <p:spPr>
          <a:xfrm>
            <a:off x="9191640" y="2426665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15A98D3-E9B4-484F-8E8B-0736AE5A398D}"/>
              </a:ext>
            </a:extLst>
          </p:cNvPr>
          <p:cNvSpPr txBox="1"/>
          <p:nvPr/>
        </p:nvSpPr>
        <p:spPr>
          <a:xfrm>
            <a:off x="9191640" y="2881995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C52DC929-7D76-4F83-96F2-76EFA89C43F2}"/>
              </a:ext>
            </a:extLst>
          </p:cNvPr>
          <p:cNvCxnSpPr/>
          <p:nvPr/>
        </p:nvCxnSpPr>
        <p:spPr>
          <a:xfrm>
            <a:off x="404341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A6840043-7764-46B1-B7DB-5F12BAFF7F88}"/>
              </a:ext>
            </a:extLst>
          </p:cNvPr>
          <p:cNvCxnSpPr/>
          <p:nvPr/>
        </p:nvCxnSpPr>
        <p:spPr>
          <a:xfrm>
            <a:off x="6741354" y="4776220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B7F22D85-DCF9-4BBE-9D9C-4A90FA318C34}"/>
              </a:ext>
            </a:extLst>
          </p:cNvPr>
          <p:cNvCxnSpPr>
            <a:cxnSpLocks/>
          </p:cNvCxnSpPr>
          <p:nvPr/>
        </p:nvCxnSpPr>
        <p:spPr>
          <a:xfrm flipV="1">
            <a:off x="8793940" y="3657517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2CF1D06E-FFDF-4C42-987F-74841AF0A63C}"/>
              </a:ext>
            </a:extLst>
          </p:cNvPr>
          <p:cNvCxnSpPr>
            <a:cxnSpLocks/>
          </p:cNvCxnSpPr>
          <p:nvPr/>
        </p:nvCxnSpPr>
        <p:spPr>
          <a:xfrm>
            <a:off x="3398060" y="3638808"/>
            <a:ext cx="0" cy="564708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E2759E0-1C49-4FC9-AC6F-C5DD998C020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1BA2460-B06D-414A-822D-D68B99040E0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7457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0F5459D7-A9C0-4041-BD6A-375F4BCB63BC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09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88BCDD3-614E-4EE3-977E-4C39C1CD1360}"/>
              </a:ext>
            </a:extLst>
          </p:cNvPr>
          <p:cNvGrpSpPr/>
          <p:nvPr/>
        </p:nvGrpSpPr>
        <p:grpSpPr>
          <a:xfrm>
            <a:off x="2987660" y="3489368"/>
            <a:ext cx="820800" cy="820800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F617D2D6-E403-48DD-827E-8D769789D5BD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6B23DC24-D3BD-434A-981D-C89ADBDE17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3C1A99EE-4C41-4B73-B1CD-E52DBFE76F16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2E69FAD7-6A6D-46BA-9A43-E92CD5722E45}"/>
              </a:ext>
            </a:extLst>
          </p:cNvPr>
          <p:cNvSpPr txBox="1"/>
          <p:nvPr/>
        </p:nvSpPr>
        <p:spPr>
          <a:xfrm>
            <a:off x="660400" y="3329604"/>
            <a:ext cx="232726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48C9AA-1941-49C6-BE5B-53C77F475075}"/>
              </a:ext>
            </a:extLst>
          </p:cNvPr>
          <p:cNvSpPr txBox="1"/>
          <p:nvPr/>
        </p:nvSpPr>
        <p:spPr>
          <a:xfrm>
            <a:off x="660400" y="3784934"/>
            <a:ext cx="2327260" cy="77745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7BABE95-C96F-4178-95BF-2F6D0BCB4E82}"/>
              </a:ext>
            </a:extLst>
          </p:cNvPr>
          <p:cNvGrpSpPr/>
          <p:nvPr/>
        </p:nvGrpSpPr>
        <p:grpSpPr>
          <a:xfrm>
            <a:off x="5685600" y="3489368"/>
            <a:ext cx="820800" cy="820800"/>
            <a:chOff x="10010259" y="3170881"/>
            <a:chExt cx="820800" cy="820800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E936F938-C933-4B8B-8AA9-849152339F97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55A154CB-91E4-4B73-97AB-B02435FD5411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6A61A0E7-EACE-49EA-889D-8D61C2E88C94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0D03E10-E9CF-48D7-BEB2-6D12DF5D7254}"/>
              </a:ext>
            </a:extLst>
          </p:cNvPr>
          <p:cNvSpPr txBox="1"/>
          <p:nvPr/>
        </p:nvSpPr>
        <p:spPr>
          <a:xfrm>
            <a:off x="4926657" y="4460294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39046F-CC44-4B91-BA8A-AEFEF1F40EB6}"/>
              </a:ext>
            </a:extLst>
          </p:cNvPr>
          <p:cNvSpPr txBox="1"/>
          <p:nvPr/>
        </p:nvSpPr>
        <p:spPr>
          <a:xfrm>
            <a:off x="4926657" y="4915624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442E4EE-E7AF-48BE-8373-842EDCE398C1}"/>
              </a:ext>
            </a:extLst>
          </p:cNvPr>
          <p:cNvGrpSpPr/>
          <p:nvPr/>
        </p:nvGrpSpPr>
        <p:grpSpPr>
          <a:xfrm>
            <a:off x="8383540" y="3489368"/>
            <a:ext cx="820800" cy="820800"/>
            <a:chOff x="10010259" y="3170881"/>
            <a:chExt cx="820800" cy="820800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4077CC38-759E-47D2-85A6-82A9AFE8D86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B99DB6FB-A030-4A3D-A6B7-443A3F987E42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BD11FFEA-00E2-4547-BB8B-A0E72F623E02}"/>
                </a:ext>
              </a:extLst>
            </p:cNvPr>
            <p:cNvSpPr/>
            <p:nvPr/>
          </p:nvSpPr>
          <p:spPr>
            <a:xfrm>
              <a:off x="10240310" y="3359753"/>
              <a:ext cx="360698" cy="443294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3045D6D-BD58-40C7-9D33-1645C4D5AD50}"/>
              </a:ext>
            </a:extLst>
          </p:cNvPr>
          <p:cNvSpPr txBox="1"/>
          <p:nvPr/>
        </p:nvSpPr>
        <p:spPr>
          <a:xfrm>
            <a:off x="9191640" y="3329604"/>
            <a:ext cx="2327260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E81DB2-0A48-4DCA-8883-884CD4464E17}"/>
              </a:ext>
            </a:extLst>
          </p:cNvPr>
          <p:cNvSpPr txBox="1"/>
          <p:nvPr/>
        </p:nvSpPr>
        <p:spPr>
          <a:xfrm>
            <a:off x="9191640" y="3784934"/>
            <a:ext cx="2327260" cy="777457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defPPr>
              <a:defRPr lang="zh-CN"/>
            </a:defPPr>
            <a:lvl1pPr marR="0" lvl="0" indent="0" algn="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D319BD3-19D5-4F8A-B288-A7C150C88D1A}"/>
              </a:ext>
            </a:extLst>
          </p:cNvPr>
          <p:cNvCxnSpPr/>
          <p:nvPr/>
        </p:nvCxnSpPr>
        <p:spPr>
          <a:xfrm>
            <a:off x="404341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12390FC-00FA-4570-8B99-88B193DF31AB}"/>
              </a:ext>
            </a:extLst>
          </p:cNvPr>
          <p:cNvCxnSpPr/>
          <p:nvPr/>
        </p:nvCxnSpPr>
        <p:spPr>
          <a:xfrm>
            <a:off x="6741354" y="3899768"/>
            <a:ext cx="1407231" cy="0"/>
          </a:xfrm>
          <a:prstGeom prst="line">
            <a:avLst/>
          </a:prstGeom>
          <a:ln w="19050"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6B4C6E-8FCC-478B-BFF4-C678A788531C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DF451E-9EB9-481B-9613-6813C61B65F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38020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课题背景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3" y="176153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论文结构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研究方法与过程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研究分析与成果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主要结论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5" y="555599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参考文献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A63D82-C7DC-4D06-B82D-1392820CAF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10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FCA842-6631-4B46-8D9E-17EB749E0D00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3C939C-D436-4746-8DBD-626B45517B3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对话气泡: 矩形 6">
            <a:extLst>
              <a:ext uri="{FF2B5EF4-FFF2-40B4-BE49-F238E27FC236}">
                <a16:creationId xmlns:a16="http://schemas.microsoft.com/office/drawing/2014/main" id="{B9D778D0-770C-41D3-B7CF-1C8E0D375C04}"/>
              </a:ext>
            </a:extLst>
          </p:cNvPr>
          <p:cNvSpPr/>
          <p:nvPr/>
        </p:nvSpPr>
        <p:spPr>
          <a:xfrm>
            <a:off x="405186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55344FB2-6394-4F0F-9345-50F73499225D}"/>
              </a:ext>
            </a:extLst>
          </p:cNvPr>
          <p:cNvSpPr/>
          <p:nvPr/>
        </p:nvSpPr>
        <p:spPr>
          <a:xfrm>
            <a:off x="2734494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FAF32DF-470F-4AC9-B8F0-F76CA1CE360E}"/>
              </a:ext>
            </a:extLst>
          </p:cNvPr>
          <p:cNvSpPr txBox="1"/>
          <p:nvPr/>
        </p:nvSpPr>
        <p:spPr>
          <a:xfrm>
            <a:off x="545142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9E0583BF-BED5-4AF4-B453-6C9DE5610D67}"/>
              </a:ext>
            </a:extLst>
          </p:cNvPr>
          <p:cNvSpPr txBox="1"/>
          <p:nvPr/>
        </p:nvSpPr>
        <p:spPr>
          <a:xfrm>
            <a:off x="545142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8" name="对话气泡: 矩形 37">
            <a:extLst>
              <a:ext uri="{FF2B5EF4-FFF2-40B4-BE49-F238E27FC236}">
                <a16:creationId xmlns:a16="http://schemas.microsoft.com/office/drawing/2014/main" id="{A2FD6B03-65AB-4D2C-9634-7936DE4CBAD2}"/>
              </a:ext>
            </a:extLst>
          </p:cNvPr>
          <p:cNvSpPr/>
          <p:nvPr/>
        </p:nvSpPr>
        <p:spPr>
          <a:xfrm flipV="1">
            <a:off x="2143546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28B0F25A-8CDA-42E5-9C5B-040FF37DBC91}"/>
              </a:ext>
            </a:extLst>
          </p:cNvPr>
          <p:cNvSpPr txBox="1"/>
          <p:nvPr/>
        </p:nvSpPr>
        <p:spPr>
          <a:xfrm>
            <a:off x="2241026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442733EE-9950-4EDD-81E8-E45628E883FE}"/>
              </a:ext>
            </a:extLst>
          </p:cNvPr>
          <p:cNvSpPr txBox="1"/>
          <p:nvPr/>
        </p:nvSpPr>
        <p:spPr>
          <a:xfrm>
            <a:off x="2241026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8B253F59-A67A-4314-8260-763066F17DF7}"/>
              </a:ext>
            </a:extLst>
          </p:cNvPr>
          <p:cNvSpPr/>
          <p:nvPr/>
        </p:nvSpPr>
        <p:spPr>
          <a:xfrm>
            <a:off x="4472854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EF76EBE-E8FB-4BA4-BB2D-17061A0CF1FE}"/>
              </a:ext>
            </a:extLst>
          </p:cNvPr>
          <p:cNvGrpSpPr/>
          <p:nvPr/>
        </p:nvGrpSpPr>
        <p:grpSpPr>
          <a:xfrm>
            <a:off x="779635" y="3564175"/>
            <a:ext cx="10542483" cy="150277"/>
            <a:chOff x="779635" y="3564175"/>
            <a:chExt cx="10542483" cy="150277"/>
          </a:xfrm>
        </p:grpSpPr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165A57A9-78D2-4C87-92F8-E2649080864B}"/>
                </a:ext>
              </a:extLst>
            </p:cNvPr>
            <p:cNvCxnSpPr>
              <a:cxnSpLocks/>
              <a:stCxn id="18" idx="6"/>
              <a:endCxn id="77" idx="2"/>
            </p:cNvCxnSpPr>
            <p:nvPr/>
          </p:nvCxnSpPr>
          <p:spPr>
            <a:xfrm>
              <a:off x="929914" y="3639314"/>
              <a:ext cx="10241925" cy="0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976EF5A-61D2-4F87-A48A-870C2E55B845}"/>
                </a:ext>
              </a:extLst>
            </p:cNvPr>
            <p:cNvSpPr/>
            <p:nvPr/>
          </p:nvSpPr>
          <p:spPr>
            <a:xfrm>
              <a:off x="77963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>
              <a:extLst>
                <a:ext uri="{FF2B5EF4-FFF2-40B4-BE49-F238E27FC236}">
                  <a16:creationId xmlns:a16="http://schemas.microsoft.com/office/drawing/2014/main" id="{67915F12-3AFF-472D-A15C-F0886A091B28}"/>
                </a:ext>
              </a:extLst>
            </p:cNvPr>
            <p:cNvSpPr/>
            <p:nvPr/>
          </p:nvSpPr>
          <p:spPr>
            <a:xfrm>
              <a:off x="251166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>
              <a:extLst>
                <a:ext uri="{FF2B5EF4-FFF2-40B4-BE49-F238E27FC236}">
                  <a16:creationId xmlns:a16="http://schemas.microsoft.com/office/drawing/2014/main" id="{DB2B68FB-638B-4303-979A-282C58144531}"/>
                </a:ext>
              </a:extLst>
            </p:cNvPr>
            <p:cNvSpPr/>
            <p:nvPr/>
          </p:nvSpPr>
          <p:spPr>
            <a:xfrm>
              <a:off x="4243703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FBC3973-88B0-42D4-AFDC-7D823AD8238E}"/>
                </a:ext>
              </a:extLst>
            </p:cNvPr>
            <p:cNvSpPr/>
            <p:nvPr/>
          </p:nvSpPr>
          <p:spPr>
            <a:xfrm>
              <a:off x="5975737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>
              <a:extLst>
                <a:ext uri="{FF2B5EF4-FFF2-40B4-BE49-F238E27FC236}">
                  <a16:creationId xmlns:a16="http://schemas.microsoft.com/office/drawing/2014/main" id="{9A9E8123-7364-456B-A668-7BC1E328BDDB}"/>
                </a:ext>
              </a:extLst>
            </p:cNvPr>
            <p:cNvSpPr/>
            <p:nvPr/>
          </p:nvSpPr>
          <p:spPr>
            <a:xfrm>
              <a:off x="7707771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9C29AAB4-E3E6-44FB-98D6-BC2E8A93B0BA}"/>
                </a:ext>
              </a:extLst>
            </p:cNvPr>
            <p:cNvSpPr/>
            <p:nvPr/>
          </p:nvSpPr>
          <p:spPr>
            <a:xfrm>
              <a:off x="9439805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>
              <a:extLst>
                <a:ext uri="{FF2B5EF4-FFF2-40B4-BE49-F238E27FC236}">
                  <a16:creationId xmlns:a16="http://schemas.microsoft.com/office/drawing/2014/main" id="{474166E8-E0DE-4679-825E-2E9BE4D390FB}"/>
                </a:ext>
              </a:extLst>
            </p:cNvPr>
            <p:cNvSpPr/>
            <p:nvPr/>
          </p:nvSpPr>
          <p:spPr>
            <a:xfrm>
              <a:off x="11171839" y="3564175"/>
              <a:ext cx="150279" cy="150277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4" name="对话气泡: 矩形 83">
            <a:extLst>
              <a:ext uri="{FF2B5EF4-FFF2-40B4-BE49-F238E27FC236}">
                <a16:creationId xmlns:a16="http://schemas.microsoft.com/office/drawing/2014/main" id="{826EE929-1D74-47C0-95B5-C2A2D20D1873}"/>
              </a:ext>
            </a:extLst>
          </p:cNvPr>
          <p:cNvSpPr/>
          <p:nvPr/>
        </p:nvSpPr>
        <p:spPr>
          <a:xfrm>
            <a:off x="3875580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4235B25-9E48-4627-A3DC-28653FD66E89}"/>
              </a:ext>
            </a:extLst>
          </p:cNvPr>
          <p:cNvSpPr/>
          <p:nvPr/>
        </p:nvSpPr>
        <p:spPr>
          <a:xfrm>
            <a:off x="6204888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C8E2728F-ED54-466A-8B32-566B7BB2F1B3}"/>
              </a:ext>
            </a:extLst>
          </p:cNvPr>
          <p:cNvSpPr txBox="1"/>
          <p:nvPr/>
        </p:nvSpPr>
        <p:spPr>
          <a:xfrm>
            <a:off x="4015536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7" name="文本框 86">
            <a:extLst>
              <a:ext uri="{FF2B5EF4-FFF2-40B4-BE49-F238E27FC236}">
                <a16:creationId xmlns:a16="http://schemas.microsoft.com/office/drawing/2014/main" id="{E85496EE-F7BB-413E-8D9D-0716AAB7D5CA}"/>
              </a:ext>
            </a:extLst>
          </p:cNvPr>
          <p:cNvSpPr txBox="1"/>
          <p:nvPr/>
        </p:nvSpPr>
        <p:spPr>
          <a:xfrm>
            <a:off x="4015536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89" name="对话气泡: 矩形 88">
            <a:extLst>
              <a:ext uri="{FF2B5EF4-FFF2-40B4-BE49-F238E27FC236}">
                <a16:creationId xmlns:a16="http://schemas.microsoft.com/office/drawing/2014/main" id="{07F4A50D-65F2-45B0-AABA-1AB40DE0D5D4}"/>
              </a:ext>
            </a:extLst>
          </p:cNvPr>
          <p:cNvSpPr/>
          <p:nvPr/>
        </p:nvSpPr>
        <p:spPr>
          <a:xfrm>
            <a:off x="7345974" y="1531147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0" name="椭圆 89">
            <a:extLst>
              <a:ext uri="{FF2B5EF4-FFF2-40B4-BE49-F238E27FC236}">
                <a16:creationId xmlns:a16="http://schemas.microsoft.com/office/drawing/2014/main" id="{5716C89F-29EB-462D-A8DA-46348DEB0B09}"/>
              </a:ext>
            </a:extLst>
          </p:cNvPr>
          <p:cNvSpPr/>
          <p:nvPr/>
        </p:nvSpPr>
        <p:spPr>
          <a:xfrm>
            <a:off x="9675282" y="1332417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5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DF1497F-E83E-4517-BFBE-95E4FCEF56AB}"/>
              </a:ext>
            </a:extLst>
          </p:cNvPr>
          <p:cNvSpPr txBox="1"/>
          <p:nvPr/>
        </p:nvSpPr>
        <p:spPr>
          <a:xfrm>
            <a:off x="7485930" y="1645451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115994C7-12B0-4283-ACEA-FA0A31089DED}"/>
              </a:ext>
            </a:extLst>
          </p:cNvPr>
          <p:cNvSpPr txBox="1"/>
          <p:nvPr/>
        </p:nvSpPr>
        <p:spPr>
          <a:xfrm>
            <a:off x="7485930" y="2100781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4" name="对话气泡: 矩形 93">
            <a:extLst>
              <a:ext uri="{FF2B5EF4-FFF2-40B4-BE49-F238E27FC236}">
                <a16:creationId xmlns:a16="http://schemas.microsoft.com/office/drawing/2014/main" id="{EBC52BD5-E429-4BA0-A7BC-122584952653}"/>
              </a:ext>
            </a:extLst>
          </p:cNvPr>
          <p:cNvSpPr/>
          <p:nvPr/>
        </p:nvSpPr>
        <p:spPr>
          <a:xfrm flipV="1">
            <a:off x="5607614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C7BC96D7-7CCB-4D42-AF58-89C976A35F02}"/>
              </a:ext>
            </a:extLst>
          </p:cNvPr>
          <p:cNvSpPr txBox="1"/>
          <p:nvPr/>
        </p:nvSpPr>
        <p:spPr>
          <a:xfrm>
            <a:off x="5705094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B2930B3C-F3CC-4C38-BF92-98EAD7803A27}"/>
              </a:ext>
            </a:extLst>
          </p:cNvPr>
          <p:cNvSpPr txBox="1"/>
          <p:nvPr/>
        </p:nvSpPr>
        <p:spPr>
          <a:xfrm>
            <a:off x="5705094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2850956F-AFD1-4CF0-AA78-91889B714E52}"/>
              </a:ext>
            </a:extLst>
          </p:cNvPr>
          <p:cNvSpPr/>
          <p:nvPr/>
        </p:nvSpPr>
        <p:spPr>
          <a:xfrm>
            <a:off x="7936922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4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9" name="对话气泡: 矩形 98">
            <a:extLst>
              <a:ext uri="{FF2B5EF4-FFF2-40B4-BE49-F238E27FC236}">
                <a16:creationId xmlns:a16="http://schemas.microsoft.com/office/drawing/2014/main" id="{D68B1EEA-E360-4091-8386-2E5757214620}"/>
              </a:ext>
            </a:extLst>
          </p:cNvPr>
          <p:cNvSpPr/>
          <p:nvPr/>
        </p:nvSpPr>
        <p:spPr>
          <a:xfrm flipV="1">
            <a:off x="9071682" y="4267709"/>
            <a:ext cx="2522220" cy="1461395"/>
          </a:xfrm>
          <a:prstGeom prst="wedgeRectCallout">
            <a:avLst>
              <a:gd name="adj1" fmla="val -32242"/>
              <a:gd name="adj2" fmla="val 79321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DB377A9C-DDD5-4A25-96F6-B9ABC1AEFF35}"/>
              </a:ext>
            </a:extLst>
          </p:cNvPr>
          <p:cNvSpPr txBox="1"/>
          <p:nvPr/>
        </p:nvSpPr>
        <p:spPr>
          <a:xfrm>
            <a:off x="9169162" y="4382013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E87BCFBF-859C-48DB-A7D3-C81BF63D344B}"/>
              </a:ext>
            </a:extLst>
          </p:cNvPr>
          <p:cNvSpPr txBox="1"/>
          <p:nvPr/>
        </p:nvSpPr>
        <p:spPr>
          <a:xfrm>
            <a:off x="9169162" y="4837343"/>
            <a:ext cx="232726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102" name="椭圆 101">
            <a:extLst>
              <a:ext uri="{FF2B5EF4-FFF2-40B4-BE49-F238E27FC236}">
                <a16:creationId xmlns:a16="http://schemas.microsoft.com/office/drawing/2014/main" id="{00F21BFD-8684-470B-A475-17939CDEEB6E}"/>
              </a:ext>
            </a:extLst>
          </p:cNvPr>
          <p:cNvSpPr/>
          <p:nvPr/>
        </p:nvSpPr>
        <p:spPr>
          <a:xfrm>
            <a:off x="11400990" y="4074798"/>
            <a:ext cx="385824" cy="385822"/>
          </a:xfrm>
          <a:prstGeom prst="ellipse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6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7738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54AD3BB-674F-45F7-8238-7F95333AF8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请输入你的章节标题→图示✪</a:t>
            </a:r>
            <a:r>
              <a:rPr lang="en-US" altLang="zh-CN" dirty="0">
                <a:cs typeface="+mn-ea"/>
              </a:rPr>
              <a:t>11</a:t>
            </a:r>
            <a:r>
              <a:rPr lang="zh-CN" altLang="en-US" dirty="0">
                <a:cs typeface="+mn-ea"/>
              </a:rPr>
              <a:t>✪流程</a:t>
            </a:r>
            <a:r>
              <a:rPr lang="en-US" altLang="zh-CN" dirty="0">
                <a:cs typeface="+mn-ea"/>
              </a:rPr>
              <a:t>&amp;</a:t>
            </a:r>
            <a:r>
              <a:rPr lang="zh-CN" altLang="en-US" dirty="0">
                <a:cs typeface="+mn-ea"/>
              </a:rPr>
              <a:t>时间轴</a:t>
            </a:r>
            <a:endParaRPr lang="en-US" altLang="zh-CN" dirty="0"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F2BD422-EDDA-4FCA-8E90-94029EA0C0DC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4A915C-8EED-4561-BF83-06AE0CD945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D683330A-CC53-4426-AEC1-31D75FF7D96E}"/>
              </a:ext>
            </a:extLst>
          </p:cNvPr>
          <p:cNvGrpSpPr/>
          <p:nvPr/>
        </p:nvGrpSpPr>
        <p:grpSpPr>
          <a:xfrm>
            <a:off x="834939" y="1535323"/>
            <a:ext cx="10522123" cy="405765"/>
            <a:chOff x="834939" y="2069401"/>
            <a:chExt cx="10522123" cy="405765"/>
          </a:xfrm>
        </p:grpSpPr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554DE6F3-1789-4179-B861-2D5A5394DF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62867" y="2272283"/>
              <a:ext cx="9066267" cy="2"/>
            </a:xfrm>
            <a:prstGeom prst="line">
              <a:avLst/>
            </a:prstGeom>
            <a:ln w="254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D635387-037F-4B91-AAAE-D2B57AE968A9}"/>
                </a:ext>
              </a:extLst>
            </p:cNvPr>
            <p:cNvSpPr>
              <a:spLocks/>
            </p:cNvSpPr>
            <p:nvPr/>
          </p:nvSpPr>
          <p:spPr>
            <a:xfrm>
              <a:off x="2503496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095E2D94-3335-4C13-AC20-CEFE786E45CA}"/>
                </a:ext>
              </a:extLst>
            </p:cNvPr>
            <p:cNvSpPr>
              <a:spLocks/>
            </p:cNvSpPr>
            <p:nvPr/>
          </p:nvSpPr>
          <p:spPr>
            <a:xfrm>
              <a:off x="4824718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F2842293-5F95-4ECA-9C90-B5BB7B9BC411}"/>
                </a:ext>
              </a:extLst>
            </p:cNvPr>
            <p:cNvSpPr>
              <a:spLocks/>
            </p:cNvSpPr>
            <p:nvPr/>
          </p:nvSpPr>
          <p:spPr>
            <a:xfrm>
              <a:off x="7145940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06DA2A9-FA89-4CD5-B255-D4CD0D5A4833}"/>
                </a:ext>
              </a:extLst>
            </p:cNvPr>
            <p:cNvSpPr>
              <a:spLocks/>
            </p:cNvSpPr>
            <p:nvPr/>
          </p:nvSpPr>
          <p:spPr>
            <a:xfrm>
              <a:off x="9467162" y="2161617"/>
              <a:ext cx="221342" cy="221336"/>
            </a:xfrm>
            <a:prstGeom prst="ellipse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8" name="箭头: V 形 17">
              <a:extLst>
                <a:ext uri="{FF2B5EF4-FFF2-40B4-BE49-F238E27FC236}">
                  <a16:creationId xmlns:a16="http://schemas.microsoft.com/office/drawing/2014/main" id="{ACE304DA-DB5C-4CD1-93A0-29926A488116}"/>
                </a:ext>
              </a:extLst>
            </p:cNvPr>
            <p:cNvSpPr/>
            <p:nvPr/>
          </p:nvSpPr>
          <p:spPr>
            <a:xfrm flipH="1">
              <a:off x="834939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箭头: V 形 22">
              <a:extLst>
                <a:ext uri="{FF2B5EF4-FFF2-40B4-BE49-F238E27FC236}">
                  <a16:creationId xmlns:a16="http://schemas.microsoft.com/office/drawing/2014/main" id="{D606F463-7441-4BFE-AA2F-6FF3B4E50472}"/>
                </a:ext>
              </a:extLst>
            </p:cNvPr>
            <p:cNvSpPr/>
            <p:nvPr/>
          </p:nvSpPr>
          <p:spPr>
            <a:xfrm>
              <a:off x="11113223" y="2069401"/>
              <a:ext cx="243839" cy="405765"/>
            </a:xfrm>
            <a:prstGeom prst="chevron">
              <a:avLst>
                <a:gd name="adj" fmla="val 69728"/>
              </a:avLst>
            </a:prstGeom>
            <a:solidFill>
              <a:schemeClr val="accent1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22DF9BA-FE23-48F8-9D31-A7CA2E240240}"/>
              </a:ext>
            </a:extLst>
          </p:cNvPr>
          <p:cNvSpPr txBox="1">
            <a:spLocks/>
          </p:cNvSpPr>
          <p:nvPr/>
        </p:nvSpPr>
        <p:spPr>
          <a:xfrm>
            <a:off x="1589588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96210893-0544-4216-AE42-B46DC482E6FD}"/>
              </a:ext>
            </a:extLst>
          </p:cNvPr>
          <p:cNvSpPr/>
          <p:nvPr/>
        </p:nvSpPr>
        <p:spPr>
          <a:xfrm>
            <a:off x="834939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AADAA103-21E2-48BD-9F1C-4A191A828144}"/>
              </a:ext>
            </a:extLst>
          </p:cNvPr>
          <p:cNvSpPr txBox="1"/>
          <p:nvPr/>
        </p:nvSpPr>
        <p:spPr>
          <a:xfrm>
            <a:off x="834939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36A72D7D-CF17-4209-AE24-2B1EF912985F}"/>
              </a:ext>
            </a:extLst>
          </p:cNvPr>
          <p:cNvSpPr txBox="1"/>
          <p:nvPr/>
        </p:nvSpPr>
        <p:spPr>
          <a:xfrm>
            <a:off x="834939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DF0660CD-9C24-47D3-8058-73D8366FCC5A}"/>
              </a:ext>
            </a:extLst>
          </p:cNvPr>
          <p:cNvSpPr txBox="1"/>
          <p:nvPr/>
        </p:nvSpPr>
        <p:spPr>
          <a:xfrm>
            <a:off x="7054392" y="39051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648DCB2-FE3A-44FF-BFF6-B99D3F9788B2}"/>
              </a:ext>
            </a:extLst>
          </p:cNvPr>
          <p:cNvSpPr txBox="1"/>
          <p:nvPr/>
        </p:nvSpPr>
        <p:spPr>
          <a:xfrm>
            <a:off x="7054392" y="4631684"/>
            <a:ext cx="4302669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zh-CN" altLang="en-US" dirty="0">
                <a:solidFill>
                  <a:prstClr val="black"/>
                </a:solidFill>
                <a:latin typeface="+mn-ea"/>
                <a:cs typeface="+mn-ea"/>
              </a:rPr>
              <a:t>主题和样式也有助于文档保持协调。当您单击设计并选择新的主题时，图片、图表将会更改以匹配新的主题。当应用样式时，您的标题会进行更改以匹配新的主题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1AA57C97-7953-4565-984E-691CBC5CA5BA}"/>
              </a:ext>
            </a:extLst>
          </p:cNvPr>
          <p:cNvSpPr/>
          <p:nvPr/>
        </p:nvSpPr>
        <p:spPr>
          <a:xfrm>
            <a:off x="7054392" y="4367349"/>
            <a:ext cx="828000" cy="842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C1217B06-B269-429A-9D4C-412406DC56C5}"/>
              </a:ext>
            </a:extLst>
          </p:cNvPr>
          <p:cNvSpPr txBox="1">
            <a:spLocks/>
          </p:cNvSpPr>
          <p:nvPr/>
        </p:nvSpPr>
        <p:spPr>
          <a:xfrm>
            <a:off x="3910810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8CF736D1-807A-469C-9A16-46E2404C8CD9}"/>
              </a:ext>
            </a:extLst>
          </p:cNvPr>
          <p:cNvSpPr txBox="1">
            <a:spLocks/>
          </p:cNvSpPr>
          <p:nvPr/>
        </p:nvSpPr>
        <p:spPr>
          <a:xfrm>
            <a:off x="6232032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C5C0A1FD-8186-4ED4-AB02-BD62830059F4}"/>
              </a:ext>
            </a:extLst>
          </p:cNvPr>
          <p:cNvSpPr txBox="1">
            <a:spLocks/>
          </p:cNvSpPr>
          <p:nvPr/>
        </p:nvSpPr>
        <p:spPr>
          <a:xfrm>
            <a:off x="8553254" y="2023270"/>
            <a:ext cx="2049158" cy="731290"/>
          </a:xfrm>
          <a:prstGeom prst="rect">
            <a:avLst/>
          </a:prstGeom>
          <a:noFill/>
        </p:spPr>
        <p:txBody>
          <a:bodyPr wrap="square" tIns="0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</a:t>
            </a:r>
            <a:endParaRPr lang="en-US" altLang="zh-CN" dirty="0">
              <a:ea typeface="+mn-ea"/>
              <a:cs typeface="+mn-ea"/>
            </a:endParaRPr>
          </a:p>
          <a:p>
            <a:r>
              <a:rPr lang="zh-CN" altLang="en-US" dirty="0">
                <a:ea typeface="+mn-ea"/>
                <a:cs typeface="+mn-ea"/>
              </a:rPr>
              <a:t>有助于文档协调</a:t>
            </a:r>
          </a:p>
        </p:txBody>
      </p:sp>
      <p:pic>
        <p:nvPicPr>
          <p:cNvPr id="88" name="图片 87" descr="图片包含 树, 户外, 植物, 地面&#10;&#10;自动生成的说明">
            <a:extLst>
              <a:ext uri="{FF2B5EF4-FFF2-40B4-BE49-F238E27FC236}">
                <a16:creationId xmlns:a16="http://schemas.microsoft.com/office/drawing/2014/main" id="{F6C7FE38-ED66-456E-A06C-3ADBE66385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94" b="52875"/>
          <a:stretch/>
        </p:blipFill>
        <p:spPr>
          <a:xfrm>
            <a:off x="1" y="2926287"/>
            <a:ext cx="12191999" cy="79007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3AF20A9-C2C5-4EC5-A0EA-8B4A777BECE3}"/>
              </a:ext>
            </a:extLst>
          </p:cNvPr>
          <p:cNvSpPr/>
          <p:nvPr/>
        </p:nvSpPr>
        <p:spPr>
          <a:xfrm>
            <a:off x="1078778" y="3716361"/>
            <a:ext cx="904240" cy="259621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3111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6126B210-7D50-4875-95D9-BE852BCA5F08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F274FD39-D957-4999-9011-19E0EA2C1BF4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331526B-7355-46D7-BF4F-9A2D971D0682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CD252E9-248F-461C-B8A9-DC217B843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B2425D-5051-49E5-964A-62531E8A72F5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5B611039-FFE0-49B3-A24F-D4D15B6833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496C0CC-85F0-4D94-A98B-9384922B9D4E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9A1E70B1-8490-465D-8B02-BA80B8BC9941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110C79F6-E9EC-43D1-8B7C-8E1130381C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5CB956D0-54A4-4BEB-B72B-C467DD7F663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C2BAD720-BD8C-4777-B20F-FD1C7651377A}"/>
                </a:ext>
              </a:extLst>
            </p:cNvPr>
            <p:cNvCxnSpPr>
              <a:cxnSpLocks/>
              <a:stCxn id="5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12.1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5F5F2094-1C44-4855-9CD6-9EEFA391D8F8}"/>
              </a:ext>
            </a:extLst>
          </p:cNvPr>
          <p:cNvGrpSpPr/>
          <p:nvPr/>
        </p:nvGrpSpPr>
        <p:grpSpPr>
          <a:xfrm>
            <a:off x="4252744" y="1792854"/>
            <a:ext cx="3686512" cy="3678692"/>
            <a:chOff x="5483019" y="1384957"/>
            <a:chExt cx="4317159" cy="4308002"/>
          </a:xfrm>
        </p:grpSpPr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5483019" y="1384957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</a:endParaRPr>
              </a:p>
            </p:txBody>
          </p:sp>
        </p:grp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5923497" y="1820861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24" name="椭圆 23">
            <a:extLst>
              <a:ext uri="{FF2B5EF4-FFF2-40B4-BE49-F238E27FC236}">
                <a16:creationId xmlns:a16="http://schemas.microsoft.com/office/drawing/2014/main" id="{95FE579A-D896-465D-B445-0F2364F15259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914B4EF-6561-4635-92BA-60B1EC24F082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7C309D1-5CAF-4C85-BDDE-F5623391481E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F9E6969E-A5E6-4B95-AA6A-37A67AA1099D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2CDFAA2-2AFB-4286-B814-BA48C37A2C96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81FB44B-34AE-4F8F-9238-A95C4890F520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A875ED4-9A7C-4DC2-9ABD-ACBB8162420B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EC995C5-CE90-4247-990D-7A3F26767053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9E4CF5D7-0480-43EA-B500-FFE55D7B3A0C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9D73A12-7098-4B00-8961-238103A9280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AB73C07-2753-42AF-8724-A673D6B5A0E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9665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12.2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EA946E39-A5EC-475F-A10F-51941BFE388F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122" name="直接连接符 121">
              <a:extLst>
                <a:ext uri="{FF2B5EF4-FFF2-40B4-BE49-F238E27FC236}">
                  <a16:creationId xmlns:a16="http://schemas.microsoft.com/office/drawing/2014/main" id="{0DB0ED3F-A470-43DF-AE6A-6328E56AE4CD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矩形 122">
              <a:extLst>
                <a:ext uri="{FF2B5EF4-FFF2-40B4-BE49-F238E27FC236}">
                  <a16:creationId xmlns:a16="http://schemas.microsoft.com/office/drawing/2014/main" id="{0A516F99-8631-45A5-A07A-7773EAB53E49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4FC70076-6596-4E4F-949D-C88C72B7A82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C8E1077-0EBC-4E9D-A52E-1D0736FE055B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133" name="直接连接符 132">
              <a:extLst>
                <a:ext uri="{FF2B5EF4-FFF2-40B4-BE49-F238E27FC236}">
                  <a16:creationId xmlns:a16="http://schemas.microsoft.com/office/drawing/2014/main" id="{245080F9-984C-4F64-9EC2-F308052F64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矩形 133">
              <a:extLst>
                <a:ext uri="{FF2B5EF4-FFF2-40B4-BE49-F238E27FC236}">
                  <a16:creationId xmlns:a16="http://schemas.microsoft.com/office/drawing/2014/main" id="{0E961E64-C1C4-48D0-B4A4-FD9D0A2B9DCF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135" name="直接连接符 134">
              <a:extLst>
                <a:ext uri="{FF2B5EF4-FFF2-40B4-BE49-F238E27FC236}">
                  <a16:creationId xmlns:a16="http://schemas.microsoft.com/office/drawing/2014/main" id="{661EC452-1F11-4392-9B49-722235DB2519}"/>
                </a:ext>
              </a:extLst>
            </p:cNvPr>
            <p:cNvCxnSpPr>
              <a:cxnSpLocks/>
              <a:stCxn id="140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7BDEF7AF-01D1-44D2-9FE7-48BBF91A834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126" name="直接连接符 125">
              <a:extLst>
                <a:ext uri="{FF2B5EF4-FFF2-40B4-BE49-F238E27FC236}">
                  <a16:creationId xmlns:a16="http://schemas.microsoft.com/office/drawing/2014/main" id="{660AD988-41A6-4FCB-8EFC-85F83CA871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A61F1CCE-5D1B-4F90-8FFA-2382E6DCF230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7006B32-3790-4977-AD2C-845F5ADDCFD5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sp>
          <p:nvSpPr>
            <p:cNvPr id="76" name="任意多边形: 形状 75">
              <a:extLst>
                <a:ext uri="{FF2B5EF4-FFF2-40B4-BE49-F238E27FC236}">
                  <a16:creationId xmlns:a16="http://schemas.microsoft.com/office/drawing/2014/main" id="{7174D52A-ADFC-4CDB-B8ED-F06096C467D2}"/>
                </a:ext>
              </a:extLst>
            </p:cNvPr>
            <p:cNvSpPr/>
            <p:nvPr/>
          </p:nvSpPr>
          <p:spPr>
            <a:xfrm>
              <a:off x="8836543" y="1478199"/>
              <a:ext cx="1706900" cy="1237263"/>
            </a:xfrm>
            <a:custGeom>
              <a:avLst/>
              <a:gdLst>
                <a:gd name="connsiteX0" fmla="*/ 0 w 1706900"/>
                <a:gd name="connsiteY0" fmla="*/ 0 h 1237263"/>
                <a:gd name="connsiteX1" fmla="*/ 100119 w 1706900"/>
                <a:gd name="connsiteY1" fmla="*/ 5056 h 1237263"/>
                <a:gd name="connsiteX2" fmla="*/ 1669345 w 1706900"/>
                <a:gd name="connsiteY2" fmla="*/ 945608 h 1237263"/>
                <a:gd name="connsiteX3" fmla="*/ 1706900 w 1706900"/>
                <a:gd name="connsiteY3" fmla="*/ 1007425 h 1237263"/>
                <a:gd name="connsiteX4" fmla="*/ 1607514 w 1706900"/>
                <a:gd name="connsiteY4" fmla="*/ 1237263 h 1237263"/>
                <a:gd name="connsiteX5" fmla="*/ 1378393 w 1706900"/>
                <a:gd name="connsiteY5" fmla="*/ 1210690 h 1237263"/>
                <a:gd name="connsiteX6" fmla="*/ 1348697 w 1706900"/>
                <a:gd name="connsiteY6" fmla="*/ 1161809 h 1237263"/>
                <a:gd name="connsiteX7" fmla="*/ 60582 w 1706900"/>
                <a:gd name="connsiteY7" fmla="*/ 389747 h 1237263"/>
                <a:gd name="connsiteX8" fmla="*/ 57365 w 1706900"/>
                <a:gd name="connsiteY8" fmla="*/ 389585 h 1237263"/>
                <a:gd name="connsiteX9" fmla="*/ 173430 w 1706900"/>
                <a:gd name="connsiteY9" fmla="*/ 233391 h 1237263"/>
                <a:gd name="connsiteX10" fmla="*/ 0 w 1706900"/>
                <a:gd name="connsiteY10" fmla="*/ 0 h 1237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06900" h="1237263">
                  <a:moveTo>
                    <a:pt x="0" y="0"/>
                  </a:moveTo>
                  <a:lnTo>
                    <a:pt x="100119" y="5056"/>
                  </a:lnTo>
                  <a:cubicBezTo>
                    <a:pt x="753205" y="71380"/>
                    <a:pt x="1320224" y="428841"/>
                    <a:pt x="1669345" y="945608"/>
                  </a:cubicBezTo>
                  <a:lnTo>
                    <a:pt x="1706900" y="1007425"/>
                  </a:lnTo>
                  <a:lnTo>
                    <a:pt x="1607514" y="1237263"/>
                  </a:lnTo>
                  <a:lnTo>
                    <a:pt x="1378393" y="1210690"/>
                  </a:lnTo>
                  <a:lnTo>
                    <a:pt x="1348697" y="1161809"/>
                  </a:lnTo>
                  <a:cubicBezTo>
                    <a:pt x="1062117" y="737616"/>
                    <a:pt x="596675" y="444190"/>
                    <a:pt x="60582" y="389747"/>
                  </a:cubicBezTo>
                  <a:lnTo>
                    <a:pt x="57365" y="389585"/>
                  </a:lnTo>
                  <a:lnTo>
                    <a:pt x="173430" y="23339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7" name="任意多边形: 形状 76">
              <a:extLst>
                <a:ext uri="{FF2B5EF4-FFF2-40B4-BE49-F238E27FC236}">
                  <a16:creationId xmlns:a16="http://schemas.microsoft.com/office/drawing/2014/main" id="{5E445B8C-102E-4536-B54D-70E0385B41C0}"/>
                </a:ext>
              </a:extLst>
            </p:cNvPr>
            <p:cNvSpPr/>
            <p:nvPr/>
          </p:nvSpPr>
          <p:spPr>
            <a:xfrm>
              <a:off x="6891631" y="1480253"/>
              <a:ext cx="1834991" cy="1183807"/>
            </a:xfrm>
            <a:custGeom>
              <a:avLst/>
              <a:gdLst>
                <a:gd name="connsiteX0" fmla="*/ 1663087 w 1834991"/>
                <a:gd name="connsiteY0" fmla="*/ 0 h 1183807"/>
                <a:gd name="connsiteX1" fmla="*/ 1834991 w 1834991"/>
                <a:gd name="connsiteY1" fmla="*/ 231337 h 1183807"/>
                <a:gd name="connsiteX2" fmla="*/ 1721754 w 1834991"/>
                <a:gd name="connsiteY2" fmla="*/ 383725 h 1183807"/>
                <a:gd name="connsiteX3" fmla="*/ 1643165 w 1834991"/>
                <a:gd name="connsiteY3" fmla="*/ 387693 h 1183807"/>
                <a:gd name="connsiteX4" fmla="*/ 355050 w 1834991"/>
                <a:gd name="connsiteY4" fmla="*/ 1159755 h 1183807"/>
                <a:gd name="connsiteX5" fmla="*/ 340438 w 1834991"/>
                <a:gd name="connsiteY5" fmla="*/ 1183807 h 1183807"/>
                <a:gd name="connsiteX6" fmla="*/ 248570 w 1834991"/>
                <a:gd name="connsiteY6" fmla="*/ 971353 h 1183807"/>
                <a:gd name="connsiteX7" fmla="*/ 0 w 1834991"/>
                <a:gd name="connsiteY7" fmla="*/ 1000182 h 1183807"/>
                <a:gd name="connsiteX8" fmla="*/ 34402 w 1834991"/>
                <a:gd name="connsiteY8" fmla="*/ 943554 h 1183807"/>
                <a:gd name="connsiteX9" fmla="*/ 1603628 w 1834991"/>
                <a:gd name="connsiteY9" fmla="*/ 3002 h 1183807"/>
                <a:gd name="connsiteX10" fmla="*/ 1663087 w 1834991"/>
                <a:gd name="connsiteY10" fmla="*/ 0 h 1183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991" h="1183807">
                  <a:moveTo>
                    <a:pt x="1663087" y="0"/>
                  </a:moveTo>
                  <a:lnTo>
                    <a:pt x="1834991" y="231337"/>
                  </a:lnTo>
                  <a:lnTo>
                    <a:pt x="1721754" y="383725"/>
                  </a:lnTo>
                  <a:lnTo>
                    <a:pt x="1643165" y="387693"/>
                  </a:lnTo>
                  <a:cubicBezTo>
                    <a:pt x="1107073" y="442136"/>
                    <a:pt x="641630" y="735562"/>
                    <a:pt x="355050" y="1159755"/>
                  </a:cubicBezTo>
                  <a:lnTo>
                    <a:pt x="340438" y="1183807"/>
                  </a:lnTo>
                  <a:lnTo>
                    <a:pt x="248570" y="971353"/>
                  </a:lnTo>
                  <a:lnTo>
                    <a:pt x="0" y="1000182"/>
                  </a:lnTo>
                  <a:lnTo>
                    <a:pt x="34402" y="943554"/>
                  </a:lnTo>
                  <a:cubicBezTo>
                    <a:pt x="383524" y="426787"/>
                    <a:pt x="950542" y="69326"/>
                    <a:pt x="1603628" y="3002"/>
                  </a:cubicBezTo>
                  <a:lnTo>
                    <a:pt x="1663087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8" name="任意多边形: 形状 77">
              <a:extLst>
                <a:ext uri="{FF2B5EF4-FFF2-40B4-BE49-F238E27FC236}">
                  <a16:creationId xmlns:a16="http://schemas.microsoft.com/office/drawing/2014/main" id="{2AD8CB5D-2265-4FA1-83F5-7E2484038956}"/>
                </a:ext>
              </a:extLst>
            </p:cNvPr>
            <p:cNvSpPr/>
            <p:nvPr/>
          </p:nvSpPr>
          <p:spPr>
            <a:xfrm>
              <a:off x="6557381" y="2696996"/>
              <a:ext cx="601700" cy="1890077"/>
            </a:xfrm>
            <a:custGeom>
              <a:avLst/>
              <a:gdLst>
                <a:gd name="connsiteX0" fmla="*/ 441143 w 601700"/>
                <a:gd name="connsiteY0" fmla="*/ 0 h 1890077"/>
                <a:gd name="connsiteX1" fmla="*/ 536850 w 601700"/>
                <a:gd name="connsiteY1" fmla="*/ 221330 h 1890077"/>
                <a:gd name="connsiteX2" fmla="*/ 525932 w 601700"/>
                <a:gd name="connsiteY2" fmla="*/ 243993 h 1890077"/>
                <a:gd name="connsiteX3" fmla="*/ 386688 w 601700"/>
                <a:gd name="connsiteY3" fmla="*/ 933693 h 1890077"/>
                <a:gd name="connsiteX4" fmla="*/ 600546 w 601700"/>
                <a:gd name="connsiteY4" fmla="*/ 1778281 h 1890077"/>
                <a:gd name="connsiteX5" fmla="*/ 601700 w 601700"/>
                <a:gd name="connsiteY5" fmla="*/ 1780180 h 1890077"/>
                <a:gd name="connsiteX6" fmla="*/ 288806 w 601700"/>
                <a:gd name="connsiteY6" fmla="*/ 1743891 h 1890077"/>
                <a:gd name="connsiteX7" fmla="*/ 225593 w 601700"/>
                <a:gd name="connsiteY7" fmla="*/ 1890077 h 1890077"/>
                <a:gd name="connsiteX8" fmla="*/ 169632 w 601700"/>
                <a:gd name="connsiteY8" fmla="*/ 1773909 h 1890077"/>
                <a:gd name="connsiteX9" fmla="*/ 0 w 601700"/>
                <a:gd name="connsiteY9" fmla="*/ 933693 h 1890077"/>
                <a:gd name="connsiteX10" fmla="*/ 169632 w 601700"/>
                <a:gd name="connsiteY10" fmla="*/ 93477 h 1890077"/>
                <a:gd name="connsiteX11" fmla="*/ 201260 w 601700"/>
                <a:gd name="connsiteY11" fmla="*/ 27822 h 1890077"/>
                <a:gd name="connsiteX12" fmla="*/ 441143 w 601700"/>
                <a:gd name="connsiteY12" fmla="*/ 0 h 189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700" h="1890077">
                  <a:moveTo>
                    <a:pt x="441143" y="0"/>
                  </a:moveTo>
                  <a:lnTo>
                    <a:pt x="536850" y="221330"/>
                  </a:lnTo>
                  <a:lnTo>
                    <a:pt x="525932" y="243993"/>
                  </a:lnTo>
                  <a:cubicBezTo>
                    <a:pt x="436270" y="455979"/>
                    <a:pt x="386688" y="689046"/>
                    <a:pt x="386688" y="933693"/>
                  </a:cubicBezTo>
                  <a:cubicBezTo>
                    <a:pt x="386688" y="1239502"/>
                    <a:pt x="464159" y="1527217"/>
                    <a:pt x="600546" y="1778281"/>
                  </a:cubicBezTo>
                  <a:lnTo>
                    <a:pt x="601700" y="1780180"/>
                  </a:lnTo>
                  <a:lnTo>
                    <a:pt x="288806" y="1743891"/>
                  </a:lnTo>
                  <a:lnTo>
                    <a:pt x="225593" y="1890077"/>
                  </a:lnTo>
                  <a:lnTo>
                    <a:pt x="169632" y="1773909"/>
                  </a:lnTo>
                  <a:cubicBezTo>
                    <a:pt x="60402" y="1515661"/>
                    <a:pt x="0" y="1231731"/>
                    <a:pt x="0" y="933693"/>
                  </a:cubicBezTo>
                  <a:cubicBezTo>
                    <a:pt x="0" y="635656"/>
                    <a:pt x="60402" y="351726"/>
                    <a:pt x="169632" y="93477"/>
                  </a:cubicBezTo>
                  <a:lnTo>
                    <a:pt x="201260" y="27822"/>
                  </a:lnTo>
                  <a:lnTo>
                    <a:pt x="44114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79" name="任意多边形: 形状 78">
              <a:extLst>
                <a:ext uri="{FF2B5EF4-FFF2-40B4-BE49-F238E27FC236}">
                  <a16:creationId xmlns:a16="http://schemas.microsoft.com/office/drawing/2014/main" id="{5CD45A98-8C0A-43E9-AFCD-4699454C21DC}"/>
                </a:ext>
              </a:extLst>
            </p:cNvPr>
            <p:cNvSpPr/>
            <p:nvPr/>
          </p:nvSpPr>
          <p:spPr>
            <a:xfrm>
              <a:off x="10305707" y="2740699"/>
              <a:ext cx="568833" cy="1964042"/>
            </a:xfrm>
            <a:custGeom>
              <a:avLst/>
              <a:gdLst>
                <a:gd name="connsiteX0" fmla="*/ 375224 w 568833"/>
                <a:gd name="connsiteY0" fmla="*/ 0 h 1964042"/>
                <a:gd name="connsiteX1" fmla="*/ 399201 w 568833"/>
                <a:gd name="connsiteY1" fmla="*/ 49773 h 1964042"/>
                <a:gd name="connsiteX2" fmla="*/ 568833 w 568833"/>
                <a:gd name="connsiteY2" fmla="*/ 889989 h 1964042"/>
                <a:gd name="connsiteX3" fmla="*/ 308304 w 568833"/>
                <a:gd name="connsiteY3" fmla="*/ 1918896 h 1964042"/>
                <a:gd name="connsiteX4" fmla="*/ 292489 w 568833"/>
                <a:gd name="connsiteY4" fmla="*/ 1944929 h 1964042"/>
                <a:gd name="connsiteX5" fmla="*/ 127690 w 568833"/>
                <a:gd name="connsiteY5" fmla="*/ 1964042 h 1964042"/>
                <a:gd name="connsiteX6" fmla="*/ 0 w 568833"/>
                <a:gd name="connsiteY6" fmla="*/ 1668747 h 1964042"/>
                <a:gd name="connsiteX7" fmla="*/ 42901 w 568833"/>
                <a:gd name="connsiteY7" fmla="*/ 1579689 h 1964042"/>
                <a:gd name="connsiteX8" fmla="*/ 182145 w 568833"/>
                <a:gd name="connsiteY8" fmla="*/ 889989 h 1964042"/>
                <a:gd name="connsiteX9" fmla="*/ 42901 w 568833"/>
                <a:gd name="connsiteY9" fmla="*/ 200289 h 1964042"/>
                <a:gd name="connsiteX10" fmla="*/ 39004 w 568833"/>
                <a:gd name="connsiteY10" fmla="*/ 192198 h 1964042"/>
                <a:gd name="connsiteX11" fmla="*/ 280027 w 568833"/>
                <a:gd name="connsiteY11" fmla="*/ 220152 h 1964042"/>
                <a:gd name="connsiteX12" fmla="*/ 375224 w 568833"/>
                <a:gd name="connsiteY12" fmla="*/ 0 h 1964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68833" h="1964042">
                  <a:moveTo>
                    <a:pt x="375224" y="0"/>
                  </a:moveTo>
                  <a:lnTo>
                    <a:pt x="399201" y="49773"/>
                  </a:lnTo>
                  <a:cubicBezTo>
                    <a:pt x="508431" y="308022"/>
                    <a:pt x="568833" y="591952"/>
                    <a:pt x="568833" y="889989"/>
                  </a:cubicBezTo>
                  <a:cubicBezTo>
                    <a:pt x="568833" y="1262536"/>
                    <a:pt x="474455" y="1613040"/>
                    <a:pt x="308304" y="1918896"/>
                  </a:cubicBezTo>
                  <a:lnTo>
                    <a:pt x="292489" y="1944929"/>
                  </a:lnTo>
                  <a:lnTo>
                    <a:pt x="127690" y="1964042"/>
                  </a:lnTo>
                  <a:lnTo>
                    <a:pt x="0" y="1668747"/>
                  </a:lnTo>
                  <a:lnTo>
                    <a:pt x="42901" y="1579689"/>
                  </a:lnTo>
                  <a:cubicBezTo>
                    <a:pt x="132564" y="1367703"/>
                    <a:pt x="182145" y="1134636"/>
                    <a:pt x="182145" y="889989"/>
                  </a:cubicBezTo>
                  <a:cubicBezTo>
                    <a:pt x="182145" y="645342"/>
                    <a:pt x="132564" y="412275"/>
                    <a:pt x="42901" y="200289"/>
                  </a:cubicBezTo>
                  <a:lnTo>
                    <a:pt x="39004" y="192198"/>
                  </a:lnTo>
                  <a:lnTo>
                    <a:pt x="280027" y="220152"/>
                  </a:lnTo>
                  <a:lnTo>
                    <a:pt x="375224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0" name="任意多边形: 形状 79">
              <a:extLst>
                <a:ext uri="{FF2B5EF4-FFF2-40B4-BE49-F238E27FC236}">
                  <a16:creationId xmlns:a16="http://schemas.microsoft.com/office/drawing/2014/main" id="{C68FB45E-235A-40AB-B46F-D76CD6C46EAB}"/>
                </a:ext>
              </a:extLst>
            </p:cNvPr>
            <p:cNvSpPr/>
            <p:nvPr/>
          </p:nvSpPr>
          <p:spPr>
            <a:xfrm>
              <a:off x="8705299" y="4651603"/>
              <a:ext cx="1728762" cy="1134598"/>
            </a:xfrm>
            <a:custGeom>
              <a:avLst/>
              <a:gdLst>
                <a:gd name="connsiteX0" fmla="*/ 1457333 w 1728762"/>
                <a:gd name="connsiteY0" fmla="*/ 0 h 1134598"/>
                <a:gd name="connsiteX1" fmla="*/ 1586421 w 1728762"/>
                <a:gd name="connsiteY1" fmla="*/ 298528 h 1134598"/>
                <a:gd name="connsiteX2" fmla="*/ 1728762 w 1728762"/>
                <a:gd name="connsiteY2" fmla="*/ 282020 h 1134598"/>
                <a:gd name="connsiteX3" fmla="*/ 1676325 w 1728762"/>
                <a:gd name="connsiteY3" fmla="*/ 352142 h 1134598"/>
                <a:gd name="connsiteX4" fmla="*/ 231363 w 1728762"/>
                <a:gd name="connsiteY4" fmla="*/ 1126519 h 1134598"/>
                <a:gd name="connsiteX5" fmla="*/ 71377 w 1728762"/>
                <a:gd name="connsiteY5" fmla="*/ 1134598 h 1134598"/>
                <a:gd name="connsiteX6" fmla="*/ 0 w 1728762"/>
                <a:gd name="connsiteY6" fmla="*/ 1038544 h 1134598"/>
                <a:gd name="connsiteX7" fmla="*/ 224152 w 1728762"/>
                <a:gd name="connsiteY7" fmla="*/ 736895 h 1134598"/>
                <a:gd name="connsiteX8" fmla="*/ 367759 w 1728762"/>
                <a:gd name="connsiteY8" fmla="*/ 714977 h 1134598"/>
                <a:gd name="connsiteX9" fmla="*/ 1377938 w 1728762"/>
                <a:gd name="connsiteY9" fmla="*/ 106172 h 1134598"/>
                <a:gd name="connsiteX10" fmla="*/ 1457333 w 1728762"/>
                <a:gd name="connsiteY10" fmla="*/ 0 h 113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28762" h="1134598">
                  <a:moveTo>
                    <a:pt x="1457333" y="0"/>
                  </a:moveTo>
                  <a:lnTo>
                    <a:pt x="1586421" y="298528"/>
                  </a:lnTo>
                  <a:lnTo>
                    <a:pt x="1728762" y="282020"/>
                  </a:lnTo>
                  <a:lnTo>
                    <a:pt x="1676325" y="352142"/>
                  </a:lnTo>
                  <a:cubicBezTo>
                    <a:pt x="1324401" y="778576"/>
                    <a:pt x="811884" y="1067565"/>
                    <a:pt x="231363" y="1126519"/>
                  </a:cubicBezTo>
                  <a:lnTo>
                    <a:pt x="71377" y="1134598"/>
                  </a:lnTo>
                  <a:lnTo>
                    <a:pt x="0" y="1038544"/>
                  </a:lnTo>
                  <a:lnTo>
                    <a:pt x="224152" y="736895"/>
                  </a:lnTo>
                  <a:lnTo>
                    <a:pt x="367759" y="714977"/>
                  </a:lnTo>
                  <a:cubicBezTo>
                    <a:pt x="771469" y="632367"/>
                    <a:pt x="1125168" y="412460"/>
                    <a:pt x="1377938" y="106172"/>
                  </a:cubicBezTo>
                  <a:lnTo>
                    <a:pt x="14573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sp>
          <p:nvSpPr>
            <p:cNvPr id="81" name="任意多边形: 形状 80">
              <a:extLst>
                <a:ext uri="{FF2B5EF4-FFF2-40B4-BE49-F238E27FC236}">
                  <a16:creationId xmlns:a16="http://schemas.microsoft.com/office/drawing/2014/main" id="{438A0090-2133-484B-8B87-113CE6B829B0}"/>
                </a:ext>
              </a:extLst>
            </p:cNvPr>
            <p:cNvSpPr/>
            <p:nvPr/>
          </p:nvSpPr>
          <p:spPr>
            <a:xfrm>
              <a:off x="6923934" y="4686276"/>
              <a:ext cx="1714606" cy="1090480"/>
            </a:xfrm>
            <a:custGeom>
              <a:avLst/>
              <a:gdLst>
                <a:gd name="connsiteX0" fmla="*/ 63929 w 1714606"/>
                <a:gd name="connsiteY0" fmla="*/ 0 h 1090480"/>
                <a:gd name="connsiteX1" fmla="*/ 400470 w 1714606"/>
                <a:gd name="connsiteY1" fmla="*/ 39031 h 1090480"/>
                <a:gd name="connsiteX2" fmla="*/ 424749 w 1714606"/>
                <a:gd name="connsiteY2" fmla="*/ 71499 h 1090480"/>
                <a:gd name="connsiteX3" fmla="*/ 1610861 w 1714606"/>
                <a:gd name="connsiteY3" fmla="*/ 707155 h 1090480"/>
                <a:gd name="connsiteX4" fmla="*/ 1714606 w 1714606"/>
                <a:gd name="connsiteY4" fmla="*/ 712394 h 1090480"/>
                <a:gd name="connsiteX5" fmla="*/ 1498013 w 1714606"/>
                <a:gd name="connsiteY5" fmla="*/ 1003871 h 1090480"/>
                <a:gd name="connsiteX6" fmla="*/ 1562371 w 1714606"/>
                <a:gd name="connsiteY6" fmla="*/ 1090480 h 1090480"/>
                <a:gd name="connsiteX7" fmla="*/ 1356997 w 1714606"/>
                <a:gd name="connsiteY7" fmla="*/ 1059136 h 1090480"/>
                <a:gd name="connsiteX8" fmla="*/ 2098 w 1714606"/>
                <a:gd name="connsiteY8" fmla="*/ 151294 h 1090480"/>
                <a:gd name="connsiteX9" fmla="*/ 0 w 1714606"/>
                <a:gd name="connsiteY9" fmla="*/ 147841 h 1090480"/>
                <a:gd name="connsiteX10" fmla="*/ 63929 w 1714606"/>
                <a:gd name="connsiteY10" fmla="*/ 0 h 109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14606" h="1090480">
                  <a:moveTo>
                    <a:pt x="63929" y="0"/>
                  </a:moveTo>
                  <a:lnTo>
                    <a:pt x="400470" y="39031"/>
                  </a:lnTo>
                  <a:lnTo>
                    <a:pt x="424749" y="71499"/>
                  </a:lnTo>
                  <a:cubicBezTo>
                    <a:pt x="713630" y="421542"/>
                    <a:pt x="1134334" y="658761"/>
                    <a:pt x="1610861" y="707155"/>
                  </a:cubicBezTo>
                  <a:lnTo>
                    <a:pt x="1714606" y="712394"/>
                  </a:lnTo>
                  <a:lnTo>
                    <a:pt x="1498013" y="1003871"/>
                  </a:lnTo>
                  <a:lnTo>
                    <a:pt x="1562371" y="1090480"/>
                  </a:lnTo>
                  <a:lnTo>
                    <a:pt x="1356997" y="1059136"/>
                  </a:lnTo>
                  <a:cubicBezTo>
                    <a:pt x="794924" y="944120"/>
                    <a:pt x="312428" y="610643"/>
                    <a:pt x="2098" y="151294"/>
                  </a:cubicBezTo>
                  <a:lnTo>
                    <a:pt x="0" y="147841"/>
                  </a:lnTo>
                  <a:lnTo>
                    <a:pt x="63929" y="0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75" name="图片 74">
              <a:extLst>
                <a:ext uri="{FF2B5EF4-FFF2-40B4-BE49-F238E27FC236}">
                  <a16:creationId xmlns:a16="http://schemas.microsoft.com/office/drawing/2014/main" id="{7792B68E-D097-498E-A3B0-DC45ED4D79EA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6997859" y="1914103"/>
              <a:ext cx="3436202" cy="3436194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128" name="椭圆 127">
            <a:extLst>
              <a:ext uri="{FF2B5EF4-FFF2-40B4-BE49-F238E27FC236}">
                <a16:creationId xmlns:a16="http://schemas.microsoft.com/office/drawing/2014/main" id="{E30BF929-9A8C-4D03-B501-3C67A147B717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3F5EC3D7-BD59-4F16-B635-071BD842982D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006F5915-21BD-46EC-8609-A7865F78645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1" name="椭圆 130">
            <a:extLst>
              <a:ext uri="{FF2B5EF4-FFF2-40B4-BE49-F238E27FC236}">
                <a16:creationId xmlns:a16="http://schemas.microsoft.com/office/drawing/2014/main" id="{FEA1F1DF-610F-4275-97E9-BE584CEC6074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6" name="文本框 135">
            <a:extLst>
              <a:ext uri="{FF2B5EF4-FFF2-40B4-BE49-F238E27FC236}">
                <a16:creationId xmlns:a16="http://schemas.microsoft.com/office/drawing/2014/main" id="{CD11BDDC-4F22-4500-AE9B-B6B2AD2B7579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781659A1-6B94-4377-8CF5-40FB119FB0EC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8" name="文本框 137">
            <a:extLst>
              <a:ext uri="{FF2B5EF4-FFF2-40B4-BE49-F238E27FC236}">
                <a16:creationId xmlns:a16="http://schemas.microsoft.com/office/drawing/2014/main" id="{DD2106F8-9CBC-406B-BC55-7DAB9168A2BD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9" name="文本框 138">
            <a:extLst>
              <a:ext uri="{FF2B5EF4-FFF2-40B4-BE49-F238E27FC236}">
                <a16:creationId xmlns:a16="http://schemas.microsoft.com/office/drawing/2014/main" id="{B89F2E53-A9D3-4132-B80F-8DC7E97B63C9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40" name="椭圆 139">
            <a:extLst>
              <a:ext uri="{FF2B5EF4-FFF2-40B4-BE49-F238E27FC236}">
                <a16:creationId xmlns:a16="http://schemas.microsoft.com/office/drawing/2014/main" id="{77D71D26-5C24-4D90-9270-AE6CC7A07C0B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9A968AC-1FB8-4D23-885D-752B986EC7C3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32A170A-41D5-4A40-AF6B-1A6479159082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18671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组合 45">
            <a:extLst>
              <a:ext uri="{FF2B5EF4-FFF2-40B4-BE49-F238E27FC236}">
                <a16:creationId xmlns:a16="http://schemas.microsoft.com/office/drawing/2014/main" id="{9F3EDD7F-301B-4B1A-9CFF-339D6DC04A2B}"/>
              </a:ext>
            </a:extLst>
          </p:cNvPr>
          <p:cNvGrpSpPr/>
          <p:nvPr/>
        </p:nvGrpSpPr>
        <p:grpSpPr>
          <a:xfrm>
            <a:off x="658590" y="5105036"/>
            <a:ext cx="4489470" cy="576042"/>
            <a:chOff x="658590" y="5105036"/>
            <a:chExt cx="4489470" cy="576042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95D9E23A-8FE2-4356-B7CD-06E564A2AB07}"/>
                </a:ext>
              </a:extLst>
            </p:cNvPr>
            <p:cNvCxnSpPr>
              <a:cxnSpLocks/>
            </p:cNvCxnSpPr>
            <p:nvPr/>
          </p:nvCxnSpPr>
          <p:spPr>
            <a:xfrm>
              <a:off x="928590" y="5645078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57CA7CB0-5923-4022-8A5B-1E749A976718}"/>
                </a:ext>
              </a:extLst>
            </p:cNvPr>
            <p:cNvSpPr/>
            <p:nvPr/>
          </p:nvSpPr>
          <p:spPr>
            <a:xfrm>
              <a:off x="658590" y="5609078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49" name="直接连接符 48">
              <a:extLst>
                <a:ext uri="{FF2B5EF4-FFF2-40B4-BE49-F238E27FC236}">
                  <a16:creationId xmlns:a16="http://schemas.microsoft.com/office/drawing/2014/main" id="{A733CC2E-88E2-4B97-84FD-81132DEFD3F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48059" y="5105036"/>
              <a:ext cx="1" cy="54004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516D3F6B-DC5C-41E0-AE76-88AB7697316A}"/>
              </a:ext>
            </a:extLst>
          </p:cNvPr>
          <p:cNvGrpSpPr/>
          <p:nvPr/>
        </p:nvGrpSpPr>
        <p:grpSpPr>
          <a:xfrm>
            <a:off x="658590" y="1557275"/>
            <a:ext cx="4489468" cy="561055"/>
            <a:chOff x="658590" y="1557275"/>
            <a:chExt cx="4489468" cy="561055"/>
          </a:xfrm>
        </p:grpSpPr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D7B450C3-AD06-4F06-8AA5-55071CFBF9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8590" y="1593275"/>
              <a:ext cx="4219467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42826949-17F7-466A-9FB4-BCE8B2E61DDE}"/>
                </a:ext>
              </a:extLst>
            </p:cNvPr>
            <p:cNvSpPr/>
            <p:nvPr/>
          </p:nvSpPr>
          <p:spPr>
            <a:xfrm flipV="1">
              <a:off x="658590" y="155727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6438D490-7FD7-4279-A13A-1067D25B3C72}"/>
                </a:ext>
              </a:extLst>
            </p:cNvPr>
            <p:cNvCxnSpPr>
              <a:cxnSpLocks/>
              <a:stCxn id="65" idx="4"/>
            </p:cNvCxnSpPr>
            <p:nvPr/>
          </p:nvCxnSpPr>
          <p:spPr>
            <a:xfrm flipV="1">
              <a:off x="5148058" y="1585598"/>
              <a:ext cx="0" cy="532732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12.3</a:t>
            </a:r>
            <a:r>
              <a:rPr lang="zh-CN" altLang="en-US" dirty="0">
                <a:ea typeface="+mn-ea"/>
                <a:cs typeface="+mn-ea"/>
              </a:rPr>
              <a:t>✪流程</a:t>
            </a:r>
            <a:r>
              <a:rPr lang="en-US" altLang="zh-CN" dirty="0">
                <a:ea typeface="+mn-ea"/>
                <a:cs typeface="+mn-ea"/>
              </a:rPr>
              <a:t>&amp;</a:t>
            </a:r>
            <a:r>
              <a:rPr lang="zh-CN" altLang="en-US" dirty="0">
                <a:ea typeface="+mn-ea"/>
                <a:cs typeface="+mn-ea"/>
              </a:rPr>
              <a:t>时间轴</a:t>
            </a:r>
            <a:endParaRPr lang="en-US" altLang="zh-CN" dirty="0">
              <a:ea typeface="+mn-ea"/>
              <a:cs typeface="+mn-ea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BCD8137D-4FC5-4F5E-96C3-4D69F10C4A5B}"/>
              </a:ext>
            </a:extLst>
          </p:cNvPr>
          <p:cNvGrpSpPr/>
          <p:nvPr/>
        </p:nvGrpSpPr>
        <p:grpSpPr>
          <a:xfrm>
            <a:off x="7659358" y="3802953"/>
            <a:ext cx="3859542" cy="72000"/>
            <a:chOff x="7659358" y="3860735"/>
            <a:chExt cx="3859542" cy="72000"/>
          </a:xfrm>
        </p:grpSpPr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DEC767D-EC93-44C8-ADE4-13458B0845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59358" y="3896735"/>
              <a:ext cx="358954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1474EF5A-F9B1-4EDA-BDE0-7FAF001D02F2}"/>
                </a:ext>
              </a:extLst>
            </p:cNvPr>
            <p:cNvSpPr/>
            <p:nvPr/>
          </p:nvSpPr>
          <p:spPr>
            <a:xfrm flipH="1">
              <a:off x="10978900" y="3860735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5FB6A78-3A8E-4EC5-B4ED-43C328D871D2}"/>
              </a:ext>
            </a:extLst>
          </p:cNvPr>
          <p:cNvGrpSpPr>
            <a:grpSpLocks/>
          </p:cNvGrpSpPr>
          <p:nvPr/>
        </p:nvGrpSpPr>
        <p:grpSpPr>
          <a:xfrm>
            <a:off x="4252744" y="1792854"/>
            <a:ext cx="3686512" cy="3678692"/>
            <a:chOff x="6557381" y="1478199"/>
            <a:chExt cx="4317159" cy="43080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92586A0-CCFB-4CC5-B324-7367FBBC8F9C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alphaModFix amt="3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7859" y="1914099"/>
              <a:ext cx="3436202" cy="3436202"/>
            </a:xfrm>
            <a:prstGeom prst="rect">
              <a:avLst/>
            </a:prstGeom>
          </p:spPr>
        </p:pic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103C013F-D2F7-42C7-AD04-067CF69553CF}"/>
                </a:ext>
              </a:extLst>
            </p:cNvPr>
            <p:cNvGrpSpPr/>
            <p:nvPr/>
          </p:nvGrpSpPr>
          <p:grpSpPr>
            <a:xfrm>
              <a:off x="6557381" y="1478199"/>
              <a:ext cx="4317159" cy="4308002"/>
              <a:chOff x="1620902" y="1879981"/>
              <a:chExt cx="4317159" cy="4308002"/>
            </a:xfrm>
          </p:grpSpPr>
          <p:sp>
            <p:nvSpPr>
              <p:cNvPr id="76" name="任意多边形: 形状 75">
                <a:extLst>
                  <a:ext uri="{FF2B5EF4-FFF2-40B4-BE49-F238E27FC236}">
                    <a16:creationId xmlns:a16="http://schemas.microsoft.com/office/drawing/2014/main" id="{7174D52A-ADFC-4CDB-B8ED-F06096C467D2}"/>
                  </a:ext>
                </a:extLst>
              </p:cNvPr>
              <p:cNvSpPr/>
              <p:nvPr/>
            </p:nvSpPr>
            <p:spPr>
              <a:xfrm>
                <a:off x="3900064" y="1879981"/>
                <a:ext cx="1706900" cy="1237263"/>
              </a:xfrm>
              <a:custGeom>
                <a:avLst/>
                <a:gdLst>
                  <a:gd name="connsiteX0" fmla="*/ 0 w 1706900"/>
                  <a:gd name="connsiteY0" fmla="*/ 0 h 1237263"/>
                  <a:gd name="connsiteX1" fmla="*/ 100119 w 1706900"/>
                  <a:gd name="connsiteY1" fmla="*/ 5056 h 1237263"/>
                  <a:gd name="connsiteX2" fmla="*/ 1669345 w 1706900"/>
                  <a:gd name="connsiteY2" fmla="*/ 945608 h 1237263"/>
                  <a:gd name="connsiteX3" fmla="*/ 1706900 w 1706900"/>
                  <a:gd name="connsiteY3" fmla="*/ 1007425 h 1237263"/>
                  <a:gd name="connsiteX4" fmla="*/ 1607514 w 1706900"/>
                  <a:gd name="connsiteY4" fmla="*/ 1237263 h 1237263"/>
                  <a:gd name="connsiteX5" fmla="*/ 1378393 w 1706900"/>
                  <a:gd name="connsiteY5" fmla="*/ 1210690 h 1237263"/>
                  <a:gd name="connsiteX6" fmla="*/ 1348697 w 1706900"/>
                  <a:gd name="connsiteY6" fmla="*/ 1161809 h 1237263"/>
                  <a:gd name="connsiteX7" fmla="*/ 60582 w 1706900"/>
                  <a:gd name="connsiteY7" fmla="*/ 389747 h 1237263"/>
                  <a:gd name="connsiteX8" fmla="*/ 57365 w 1706900"/>
                  <a:gd name="connsiteY8" fmla="*/ 389585 h 1237263"/>
                  <a:gd name="connsiteX9" fmla="*/ 173430 w 1706900"/>
                  <a:gd name="connsiteY9" fmla="*/ 233391 h 1237263"/>
                  <a:gd name="connsiteX10" fmla="*/ 0 w 1706900"/>
                  <a:gd name="connsiteY10" fmla="*/ 0 h 12372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06900" h="1237263">
                    <a:moveTo>
                      <a:pt x="0" y="0"/>
                    </a:moveTo>
                    <a:lnTo>
                      <a:pt x="100119" y="5056"/>
                    </a:lnTo>
                    <a:cubicBezTo>
                      <a:pt x="753205" y="71380"/>
                      <a:pt x="1320224" y="428841"/>
                      <a:pt x="1669345" y="945608"/>
                    </a:cubicBezTo>
                    <a:lnTo>
                      <a:pt x="1706900" y="1007425"/>
                    </a:lnTo>
                    <a:lnTo>
                      <a:pt x="1607514" y="1237263"/>
                    </a:lnTo>
                    <a:lnTo>
                      <a:pt x="1378393" y="1210690"/>
                    </a:lnTo>
                    <a:lnTo>
                      <a:pt x="1348697" y="1161809"/>
                    </a:lnTo>
                    <a:cubicBezTo>
                      <a:pt x="1062117" y="737616"/>
                      <a:pt x="596675" y="444190"/>
                      <a:pt x="60582" y="389747"/>
                    </a:cubicBezTo>
                    <a:lnTo>
                      <a:pt x="57365" y="389585"/>
                    </a:lnTo>
                    <a:lnTo>
                      <a:pt x="173430" y="23339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7" name="任意多边形: 形状 76">
                <a:extLst>
                  <a:ext uri="{FF2B5EF4-FFF2-40B4-BE49-F238E27FC236}">
                    <a16:creationId xmlns:a16="http://schemas.microsoft.com/office/drawing/2014/main" id="{5E445B8C-102E-4536-B54D-70E0385B41C0}"/>
                  </a:ext>
                </a:extLst>
              </p:cNvPr>
              <p:cNvSpPr/>
              <p:nvPr/>
            </p:nvSpPr>
            <p:spPr>
              <a:xfrm>
                <a:off x="1955152" y="1882035"/>
                <a:ext cx="1834991" cy="1183807"/>
              </a:xfrm>
              <a:custGeom>
                <a:avLst/>
                <a:gdLst>
                  <a:gd name="connsiteX0" fmla="*/ 1663087 w 1834991"/>
                  <a:gd name="connsiteY0" fmla="*/ 0 h 1183807"/>
                  <a:gd name="connsiteX1" fmla="*/ 1834991 w 1834991"/>
                  <a:gd name="connsiteY1" fmla="*/ 231337 h 1183807"/>
                  <a:gd name="connsiteX2" fmla="*/ 1721754 w 1834991"/>
                  <a:gd name="connsiteY2" fmla="*/ 383725 h 1183807"/>
                  <a:gd name="connsiteX3" fmla="*/ 1643165 w 1834991"/>
                  <a:gd name="connsiteY3" fmla="*/ 387693 h 1183807"/>
                  <a:gd name="connsiteX4" fmla="*/ 355050 w 1834991"/>
                  <a:gd name="connsiteY4" fmla="*/ 1159755 h 1183807"/>
                  <a:gd name="connsiteX5" fmla="*/ 340438 w 1834991"/>
                  <a:gd name="connsiteY5" fmla="*/ 1183807 h 1183807"/>
                  <a:gd name="connsiteX6" fmla="*/ 248570 w 1834991"/>
                  <a:gd name="connsiteY6" fmla="*/ 971353 h 1183807"/>
                  <a:gd name="connsiteX7" fmla="*/ 0 w 1834991"/>
                  <a:gd name="connsiteY7" fmla="*/ 1000182 h 1183807"/>
                  <a:gd name="connsiteX8" fmla="*/ 34402 w 1834991"/>
                  <a:gd name="connsiteY8" fmla="*/ 943554 h 1183807"/>
                  <a:gd name="connsiteX9" fmla="*/ 1603628 w 1834991"/>
                  <a:gd name="connsiteY9" fmla="*/ 3002 h 1183807"/>
                  <a:gd name="connsiteX10" fmla="*/ 1663087 w 1834991"/>
                  <a:gd name="connsiteY10" fmla="*/ 0 h 11838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834991" h="1183807">
                    <a:moveTo>
                      <a:pt x="1663087" y="0"/>
                    </a:moveTo>
                    <a:lnTo>
                      <a:pt x="1834991" y="231337"/>
                    </a:lnTo>
                    <a:lnTo>
                      <a:pt x="1721754" y="383725"/>
                    </a:lnTo>
                    <a:lnTo>
                      <a:pt x="1643165" y="387693"/>
                    </a:lnTo>
                    <a:cubicBezTo>
                      <a:pt x="1107073" y="442136"/>
                      <a:pt x="641630" y="735562"/>
                      <a:pt x="355050" y="1159755"/>
                    </a:cubicBezTo>
                    <a:lnTo>
                      <a:pt x="340438" y="1183807"/>
                    </a:lnTo>
                    <a:lnTo>
                      <a:pt x="248570" y="971353"/>
                    </a:lnTo>
                    <a:lnTo>
                      <a:pt x="0" y="1000182"/>
                    </a:lnTo>
                    <a:lnTo>
                      <a:pt x="34402" y="943554"/>
                    </a:lnTo>
                    <a:cubicBezTo>
                      <a:pt x="383524" y="426787"/>
                      <a:pt x="950542" y="69326"/>
                      <a:pt x="1603628" y="3002"/>
                    </a:cubicBezTo>
                    <a:lnTo>
                      <a:pt x="1663087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8" name="任意多边形: 形状 77">
                <a:extLst>
                  <a:ext uri="{FF2B5EF4-FFF2-40B4-BE49-F238E27FC236}">
                    <a16:creationId xmlns:a16="http://schemas.microsoft.com/office/drawing/2014/main" id="{2AD8CB5D-2265-4FA1-83F5-7E2484038956}"/>
                  </a:ext>
                </a:extLst>
              </p:cNvPr>
              <p:cNvSpPr/>
              <p:nvPr/>
            </p:nvSpPr>
            <p:spPr>
              <a:xfrm>
                <a:off x="1620902" y="3098778"/>
                <a:ext cx="601700" cy="1890077"/>
              </a:xfrm>
              <a:custGeom>
                <a:avLst/>
                <a:gdLst>
                  <a:gd name="connsiteX0" fmla="*/ 441143 w 601700"/>
                  <a:gd name="connsiteY0" fmla="*/ 0 h 1890077"/>
                  <a:gd name="connsiteX1" fmla="*/ 536850 w 601700"/>
                  <a:gd name="connsiteY1" fmla="*/ 221330 h 1890077"/>
                  <a:gd name="connsiteX2" fmla="*/ 525932 w 601700"/>
                  <a:gd name="connsiteY2" fmla="*/ 243993 h 1890077"/>
                  <a:gd name="connsiteX3" fmla="*/ 386688 w 601700"/>
                  <a:gd name="connsiteY3" fmla="*/ 933693 h 1890077"/>
                  <a:gd name="connsiteX4" fmla="*/ 600546 w 601700"/>
                  <a:gd name="connsiteY4" fmla="*/ 1778281 h 1890077"/>
                  <a:gd name="connsiteX5" fmla="*/ 601700 w 601700"/>
                  <a:gd name="connsiteY5" fmla="*/ 1780180 h 1890077"/>
                  <a:gd name="connsiteX6" fmla="*/ 288806 w 601700"/>
                  <a:gd name="connsiteY6" fmla="*/ 1743891 h 1890077"/>
                  <a:gd name="connsiteX7" fmla="*/ 225593 w 601700"/>
                  <a:gd name="connsiteY7" fmla="*/ 1890077 h 1890077"/>
                  <a:gd name="connsiteX8" fmla="*/ 169632 w 601700"/>
                  <a:gd name="connsiteY8" fmla="*/ 1773909 h 1890077"/>
                  <a:gd name="connsiteX9" fmla="*/ 0 w 601700"/>
                  <a:gd name="connsiteY9" fmla="*/ 933693 h 1890077"/>
                  <a:gd name="connsiteX10" fmla="*/ 169632 w 601700"/>
                  <a:gd name="connsiteY10" fmla="*/ 93477 h 1890077"/>
                  <a:gd name="connsiteX11" fmla="*/ 201260 w 601700"/>
                  <a:gd name="connsiteY11" fmla="*/ 27822 h 1890077"/>
                  <a:gd name="connsiteX12" fmla="*/ 441143 w 601700"/>
                  <a:gd name="connsiteY12" fmla="*/ 0 h 189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01700" h="1890077">
                    <a:moveTo>
                      <a:pt x="441143" y="0"/>
                    </a:moveTo>
                    <a:lnTo>
                      <a:pt x="536850" y="221330"/>
                    </a:lnTo>
                    <a:lnTo>
                      <a:pt x="525932" y="243993"/>
                    </a:lnTo>
                    <a:cubicBezTo>
                      <a:pt x="436270" y="455979"/>
                      <a:pt x="386688" y="689046"/>
                      <a:pt x="386688" y="933693"/>
                    </a:cubicBezTo>
                    <a:cubicBezTo>
                      <a:pt x="386688" y="1239502"/>
                      <a:pt x="464159" y="1527217"/>
                      <a:pt x="600546" y="1778281"/>
                    </a:cubicBezTo>
                    <a:lnTo>
                      <a:pt x="601700" y="1780180"/>
                    </a:lnTo>
                    <a:lnTo>
                      <a:pt x="288806" y="1743891"/>
                    </a:lnTo>
                    <a:lnTo>
                      <a:pt x="225593" y="1890077"/>
                    </a:lnTo>
                    <a:lnTo>
                      <a:pt x="169632" y="1773909"/>
                    </a:lnTo>
                    <a:cubicBezTo>
                      <a:pt x="60402" y="1515661"/>
                      <a:pt x="0" y="1231731"/>
                      <a:pt x="0" y="933693"/>
                    </a:cubicBezTo>
                    <a:cubicBezTo>
                      <a:pt x="0" y="635656"/>
                      <a:pt x="60402" y="351726"/>
                      <a:pt x="169632" y="93477"/>
                    </a:cubicBezTo>
                    <a:lnTo>
                      <a:pt x="201260" y="27822"/>
                    </a:lnTo>
                    <a:lnTo>
                      <a:pt x="44114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79" name="任意多边形: 形状 78">
                <a:extLst>
                  <a:ext uri="{FF2B5EF4-FFF2-40B4-BE49-F238E27FC236}">
                    <a16:creationId xmlns:a16="http://schemas.microsoft.com/office/drawing/2014/main" id="{5CD45A98-8C0A-43E9-AFCD-4699454C21DC}"/>
                  </a:ext>
                </a:extLst>
              </p:cNvPr>
              <p:cNvSpPr/>
              <p:nvPr/>
            </p:nvSpPr>
            <p:spPr>
              <a:xfrm>
                <a:off x="5369228" y="3142481"/>
                <a:ext cx="568833" cy="1964042"/>
              </a:xfrm>
              <a:custGeom>
                <a:avLst/>
                <a:gdLst>
                  <a:gd name="connsiteX0" fmla="*/ 375224 w 568833"/>
                  <a:gd name="connsiteY0" fmla="*/ 0 h 1964042"/>
                  <a:gd name="connsiteX1" fmla="*/ 399201 w 568833"/>
                  <a:gd name="connsiteY1" fmla="*/ 49773 h 1964042"/>
                  <a:gd name="connsiteX2" fmla="*/ 568833 w 568833"/>
                  <a:gd name="connsiteY2" fmla="*/ 889989 h 1964042"/>
                  <a:gd name="connsiteX3" fmla="*/ 308304 w 568833"/>
                  <a:gd name="connsiteY3" fmla="*/ 1918896 h 1964042"/>
                  <a:gd name="connsiteX4" fmla="*/ 292489 w 568833"/>
                  <a:gd name="connsiteY4" fmla="*/ 1944929 h 1964042"/>
                  <a:gd name="connsiteX5" fmla="*/ 127690 w 568833"/>
                  <a:gd name="connsiteY5" fmla="*/ 1964042 h 1964042"/>
                  <a:gd name="connsiteX6" fmla="*/ 0 w 568833"/>
                  <a:gd name="connsiteY6" fmla="*/ 1668747 h 1964042"/>
                  <a:gd name="connsiteX7" fmla="*/ 42901 w 568833"/>
                  <a:gd name="connsiteY7" fmla="*/ 1579689 h 1964042"/>
                  <a:gd name="connsiteX8" fmla="*/ 182145 w 568833"/>
                  <a:gd name="connsiteY8" fmla="*/ 889989 h 1964042"/>
                  <a:gd name="connsiteX9" fmla="*/ 42901 w 568833"/>
                  <a:gd name="connsiteY9" fmla="*/ 200289 h 1964042"/>
                  <a:gd name="connsiteX10" fmla="*/ 39004 w 568833"/>
                  <a:gd name="connsiteY10" fmla="*/ 192198 h 1964042"/>
                  <a:gd name="connsiteX11" fmla="*/ 280027 w 568833"/>
                  <a:gd name="connsiteY11" fmla="*/ 220152 h 1964042"/>
                  <a:gd name="connsiteX12" fmla="*/ 375224 w 568833"/>
                  <a:gd name="connsiteY12" fmla="*/ 0 h 19640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8833" h="1964042">
                    <a:moveTo>
                      <a:pt x="375224" y="0"/>
                    </a:moveTo>
                    <a:lnTo>
                      <a:pt x="399201" y="49773"/>
                    </a:lnTo>
                    <a:cubicBezTo>
                      <a:pt x="508431" y="308022"/>
                      <a:pt x="568833" y="591952"/>
                      <a:pt x="568833" y="889989"/>
                    </a:cubicBezTo>
                    <a:cubicBezTo>
                      <a:pt x="568833" y="1262536"/>
                      <a:pt x="474455" y="1613040"/>
                      <a:pt x="308304" y="1918896"/>
                    </a:cubicBezTo>
                    <a:lnTo>
                      <a:pt x="292489" y="1944929"/>
                    </a:lnTo>
                    <a:lnTo>
                      <a:pt x="127690" y="1964042"/>
                    </a:lnTo>
                    <a:lnTo>
                      <a:pt x="0" y="1668747"/>
                    </a:lnTo>
                    <a:lnTo>
                      <a:pt x="42901" y="1579689"/>
                    </a:lnTo>
                    <a:cubicBezTo>
                      <a:pt x="132564" y="1367703"/>
                      <a:pt x="182145" y="1134636"/>
                      <a:pt x="182145" y="889989"/>
                    </a:cubicBezTo>
                    <a:cubicBezTo>
                      <a:pt x="182145" y="645342"/>
                      <a:pt x="132564" y="412275"/>
                      <a:pt x="42901" y="200289"/>
                    </a:cubicBezTo>
                    <a:lnTo>
                      <a:pt x="39004" y="192198"/>
                    </a:lnTo>
                    <a:lnTo>
                      <a:pt x="280027" y="220152"/>
                    </a:lnTo>
                    <a:lnTo>
                      <a:pt x="375224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0" name="任意多边形: 形状 79">
                <a:extLst>
                  <a:ext uri="{FF2B5EF4-FFF2-40B4-BE49-F238E27FC236}">
                    <a16:creationId xmlns:a16="http://schemas.microsoft.com/office/drawing/2014/main" id="{C68FB45E-235A-40AB-B46F-D76CD6C46EAB}"/>
                  </a:ext>
                </a:extLst>
              </p:cNvPr>
              <p:cNvSpPr/>
              <p:nvPr/>
            </p:nvSpPr>
            <p:spPr>
              <a:xfrm>
                <a:off x="3768820" y="5053385"/>
                <a:ext cx="1728762" cy="1134598"/>
              </a:xfrm>
              <a:custGeom>
                <a:avLst/>
                <a:gdLst>
                  <a:gd name="connsiteX0" fmla="*/ 1457333 w 1728762"/>
                  <a:gd name="connsiteY0" fmla="*/ 0 h 1134598"/>
                  <a:gd name="connsiteX1" fmla="*/ 1586421 w 1728762"/>
                  <a:gd name="connsiteY1" fmla="*/ 298528 h 1134598"/>
                  <a:gd name="connsiteX2" fmla="*/ 1728762 w 1728762"/>
                  <a:gd name="connsiteY2" fmla="*/ 282020 h 1134598"/>
                  <a:gd name="connsiteX3" fmla="*/ 1676325 w 1728762"/>
                  <a:gd name="connsiteY3" fmla="*/ 352142 h 1134598"/>
                  <a:gd name="connsiteX4" fmla="*/ 231363 w 1728762"/>
                  <a:gd name="connsiteY4" fmla="*/ 1126519 h 1134598"/>
                  <a:gd name="connsiteX5" fmla="*/ 71377 w 1728762"/>
                  <a:gd name="connsiteY5" fmla="*/ 1134598 h 1134598"/>
                  <a:gd name="connsiteX6" fmla="*/ 0 w 1728762"/>
                  <a:gd name="connsiteY6" fmla="*/ 1038544 h 1134598"/>
                  <a:gd name="connsiteX7" fmla="*/ 224152 w 1728762"/>
                  <a:gd name="connsiteY7" fmla="*/ 736895 h 1134598"/>
                  <a:gd name="connsiteX8" fmla="*/ 367759 w 1728762"/>
                  <a:gd name="connsiteY8" fmla="*/ 714977 h 1134598"/>
                  <a:gd name="connsiteX9" fmla="*/ 1377938 w 1728762"/>
                  <a:gd name="connsiteY9" fmla="*/ 106172 h 1134598"/>
                  <a:gd name="connsiteX10" fmla="*/ 1457333 w 1728762"/>
                  <a:gd name="connsiteY10" fmla="*/ 0 h 1134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28762" h="1134598">
                    <a:moveTo>
                      <a:pt x="1457333" y="0"/>
                    </a:moveTo>
                    <a:lnTo>
                      <a:pt x="1586421" y="298528"/>
                    </a:lnTo>
                    <a:lnTo>
                      <a:pt x="1728762" y="282020"/>
                    </a:lnTo>
                    <a:lnTo>
                      <a:pt x="1676325" y="352142"/>
                    </a:lnTo>
                    <a:cubicBezTo>
                      <a:pt x="1324401" y="778576"/>
                      <a:pt x="811884" y="1067565"/>
                      <a:pt x="231363" y="1126519"/>
                    </a:cubicBezTo>
                    <a:lnTo>
                      <a:pt x="71377" y="1134598"/>
                    </a:lnTo>
                    <a:lnTo>
                      <a:pt x="0" y="1038544"/>
                    </a:lnTo>
                    <a:lnTo>
                      <a:pt x="224152" y="736895"/>
                    </a:lnTo>
                    <a:lnTo>
                      <a:pt x="367759" y="714977"/>
                    </a:lnTo>
                    <a:cubicBezTo>
                      <a:pt x="771469" y="632367"/>
                      <a:pt x="1125168" y="412460"/>
                      <a:pt x="1377938" y="106172"/>
                    </a:cubicBezTo>
                    <a:lnTo>
                      <a:pt x="1457333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  <p:sp>
            <p:nvSpPr>
              <p:cNvPr id="81" name="任意多边形: 形状 80">
                <a:extLst>
                  <a:ext uri="{FF2B5EF4-FFF2-40B4-BE49-F238E27FC236}">
                    <a16:creationId xmlns:a16="http://schemas.microsoft.com/office/drawing/2014/main" id="{438A0090-2133-484B-8B87-113CE6B829B0}"/>
                  </a:ext>
                </a:extLst>
              </p:cNvPr>
              <p:cNvSpPr/>
              <p:nvPr/>
            </p:nvSpPr>
            <p:spPr>
              <a:xfrm>
                <a:off x="1987455" y="5088058"/>
                <a:ext cx="1714606" cy="1090480"/>
              </a:xfrm>
              <a:custGeom>
                <a:avLst/>
                <a:gdLst>
                  <a:gd name="connsiteX0" fmla="*/ 63929 w 1714606"/>
                  <a:gd name="connsiteY0" fmla="*/ 0 h 1090480"/>
                  <a:gd name="connsiteX1" fmla="*/ 400470 w 1714606"/>
                  <a:gd name="connsiteY1" fmla="*/ 39031 h 1090480"/>
                  <a:gd name="connsiteX2" fmla="*/ 424749 w 1714606"/>
                  <a:gd name="connsiteY2" fmla="*/ 71499 h 1090480"/>
                  <a:gd name="connsiteX3" fmla="*/ 1610861 w 1714606"/>
                  <a:gd name="connsiteY3" fmla="*/ 707155 h 1090480"/>
                  <a:gd name="connsiteX4" fmla="*/ 1714606 w 1714606"/>
                  <a:gd name="connsiteY4" fmla="*/ 712394 h 1090480"/>
                  <a:gd name="connsiteX5" fmla="*/ 1498013 w 1714606"/>
                  <a:gd name="connsiteY5" fmla="*/ 1003871 h 1090480"/>
                  <a:gd name="connsiteX6" fmla="*/ 1562371 w 1714606"/>
                  <a:gd name="connsiteY6" fmla="*/ 1090480 h 1090480"/>
                  <a:gd name="connsiteX7" fmla="*/ 1356997 w 1714606"/>
                  <a:gd name="connsiteY7" fmla="*/ 1059136 h 1090480"/>
                  <a:gd name="connsiteX8" fmla="*/ 2098 w 1714606"/>
                  <a:gd name="connsiteY8" fmla="*/ 151294 h 1090480"/>
                  <a:gd name="connsiteX9" fmla="*/ 0 w 1714606"/>
                  <a:gd name="connsiteY9" fmla="*/ 147841 h 1090480"/>
                  <a:gd name="connsiteX10" fmla="*/ 63929 w 1714606"/>
                  <a:gd name="connsiteY10" fmla="*/ 0 h 10904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14606" h="1090480">
                    <a:moveTo>
                      <a:pt x="63929" y="0"/>
                    </a:moveTo>
                    <a:lnTo>
                      <a:pt x="400470" y="39031"/>
                    </a:lnTo>
                    <a:lnTo>
                      <a:pt x="424749" y="71499"/>
                    </a:lnTo>
                    <a:cubicBezTo>
                      <a:pt x="713630" y="421542"/>
                      <a:pt x="1134334" y="658761"/>
                      <a:pt x="1610861" y="707155"/>
                    </a:cubicBezTo>
                    <a:lnTo>
                      <a:pt x="1714606" y="712394"/>
                    </a:lnTo>
                    <a:lnTo>
                      <a:pt x="1498013" y="1003871"/>
                    </a:lnTo>
                    <a:lnTo>
                      <a:pt x="1562371" y="1090480"/>
                    </a:lnTo>
                    <a:lnTo>
                      <a:pt x="1356997" y="1059136"/>
                    </a:lnTo>
                    <a:cubicBezTo>
                      <a:pt x="794924" y="944120"/>
                      <a:pt x="312428" y="610643"/>
                      <a:pt x="2098" y="151294"/>
                    </a:cubicBezTo>
                    <a:lnTo>
                      <a:pt x="0" y="147841"/>
                    </a:lnTo>
                    <a:lnTo>
                      <a:pt x="63929" y="0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cs typeface="+mn-ea"/>
                </a:endParaRPr>
              </a:p>
            </p:txBody>
          </p:sp>
        </p:grpSp>
      </p:grpSp>
      <p:sp>
        <p:nvSpPr>
          <p:cNvPr id="53" name="椭圆 52">
            <a:extLst>
              <a:ext uri="{FF2B5EF4-FFF2-40B4-BE49-F238E27FC236}">
                <a16:creationId xmlns:a16="http://schemas.microsoft.com/office/drawing/2014/main" id="{985C65F4-E097-43F7-A7AF-51E230F017F5}"/>
              </a:ext>
            </a:extLst>
          </p:cNvPr>
          <p:cNvSpPr/>
          <p:nvPr/>
        </p:nvSpPr>
        <p:spPr>
          <a:xfrm flipH="1">
            <a:off x="7866207" y="3782603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45B9C55B-86AA-4668-85A4-DAEA712ADD2A}"/>
              </a:ext>
            </a:extLst>
          </p:cNvPr>
          <p:cNvSpPr txBox="1"/>
          <p:nvPr/>
        </p:nvSpPr>
        <p:spPr>
          <a:xfrm>
            <a:off x="9168726" y="2207534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C4F8C50-48D6-49CC-82D2-41042DD65E01}"/>
              </a:ext>
            </a:extLst>
          </p:cNvPr>
          <p:cNvSpPr txBox="1"/>
          <p:nvPr/>
        </p:nvSpPr>
        <p:spPr>
          <a:xfrm>
            <a:off x="8337174" y="2607644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DEDA2D53-E025-4AB6-8880-902AE6A4EC0A}"/>
              </a:ext>
            </a:extLst>
          </p:cNvPr>
          <p:cNvSpPr/>
          <p:nvPr/>
        </p:nvSpPr>
        <p:spPr>
          <a:xfrm>
            <a:off x="5090303" y="5127247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F696B14A-52C4-4829-A263-DC9BB856D580}"/>
              </a:ext>
            </a:extLst>
          </p:cNvPr>
          <p:cNvSpPr txBox="1"/>
          <p:nvPr/>
        </p:nvSpPr>
        <p:spPr>
          <a:xfrm>
            <a:off x="666689" y="402442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E9F947A2-92A5-4D03-9F25-AE52B3EA5A38}"/>
              </a:ext>
            </a:extLst>
          </p:cNvPr>
          <p:cNvSpPr txBox="1"/>
          <p:nvPr/>
        </p:nvSpPr>
        <p:spPr>
          <a:xfrm>
            <a:off x="666689" y="4424532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5E9E25BC-A6DC-4DD2-ABF6-8FB6B0F8F3C5}"/>
              </a:ext>
            </a:extLst>
          </p:cNvPr>
          <p:cNvSpPr txBox="1"/>
          <p:nvPr/>
        </p:nvSpPr>
        <p:spPr>
          <a:xfrm>
            <a:off x="666689" y="170232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A927E7EB-C625-41AC-9F8F-ED042B5F67B7}"/>
              </a:ext>
            </a:extLst>
          </p:cNvPr>
          <p:cNvSpPr txBox="1"/>
          <p:nvPr/>
        </p:nvSpPr>
        <p:spPr>
          <a:xfrm>
            <a:off x="666689" y="2102430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158671A0-5F09-44C6-A2D0-AE4E7A9BD761}"/>
              </a:ext>
            </a:extLst>
          </p:cNvPr>
          <p:cNvSpPr/>
          <p:nvPr/>
        </p:nvSpPr>
        <p:spPr>
          <a:xfrm>
            <a:off x="5090303" y="2002821"/>
            <a:ext cx="115509" cy="1155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2CBA7-79F2-4747-B300-63E1B8A3C1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03706-7C96-4B07-AC0B-BC29B4855B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55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465BD1DD-81A4-4B58-A7AA-71AEE5FF19C8}"/>
              </a:ext>
            </a:extLst>
          </p:cNvPr>
          <p:cNvSpPr/>
          <p:nvPr/>
        </p:nvSpPr>
        <p:spPr>
          <a:xfrm>
            <a:off x="462727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444B8D3-0F37-4CBA-A362-8FF7E4AC1736}"/>
              </a:ext>
            </a:extLst>
          </p:cNvPr>
          <p:cNvSpPr/>
          <p:nvPr/>
        </p:nvSpPr>
        <p:spPr>
          <a:xfrm>
            <a:off x="8432206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90541BA7-BBE0-4BD1-82CA-535A87549F55}"/>
              </a:ext>
            </a:extLst>
          </p:cNvPr>
          <p:cNvSpPr/>
          <p:nvPr/>
        </p:nvSpPr>
        <p:spPr>
          <a:xfrm>
            <a:off x="863880" y="3892274"/>
            <a:ext cx="2924761" cy="17777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14" name="图片占位符 13" descr="图片包含 树, 户外, 植物, 地面&#10;&#10;自动生成的说明">
            <a:extLst>
              <a:ext uri="{FF2B5EF4-FFF2-40B4-BE49-F238E27FC236}">
                <a16:creationId xmlns:a16="http://schemas.microsoft.com/office/drawing/2014/main" id="{5BC0F44B-A65B-44E1-A85A-7BD7513876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6" r="2526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EEBD69-793C-48BE-A3B7-88E883B1DAA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13</a:t>
            </a:r>
            <a:r>
              <a:rPr lang="zh-CN" altLang="en-US" dirty="0">
                <a:ea typeface="+mn-ea"/>
                <a:cs typeface="+mn-ea"/>
              </a:rPr>
              <a:t>✪图文并列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22" name="图片占位符 21" descr="图片包含 树, 户外, 道路, 建筑物&#10;&#10;自动生成的说明">
            <a:extLst>
              <a:ext uri="{FF2B5EF4-FFF2-40B4-BE49-F238E27FC236}">
                <a16:creationId xmlns:a16="http://schemas.microsoft.com/office/drawing/2014/main" id="{1FA18179-10F2-4372-AC9A-D15F8E4DA6E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4" r="17074"/>
          <a:stretch>
            <a:fillRect/>
          </a:stretch>
        </p:blipFill>
        <p:spPr/>
      </p:pic>
      <p:pic>
        <p:nvPicPr>
          <p:cNvPr id="18" name="图片占位符 17" descr="图片包含 草, 建筑物, 户外, 绿色&#10;&#10;自动生成的说明">
            <a:extLst>
              <a:ext uri="{FF2B5EF4-FFF2-40B4-BE49-F238E27FC236}">
                <a16:creationId xmlns:a16="http://schemas.microsoft.com/office/drawing/2014/main" id="{B467CC9A-1097-4A72-9649-A86DC60DE10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43" r="17343"/>
          <a:stretch>
            <a:fillRect/>
          </a:stretch>
        </p:blipFill>
        <p:spPr/>
      </p:pic>
      <p:sp>
        <p:nvSpPr>
          <p:cNvPr id="7" name="文本占位符 6">
            <a:extLst>
              <a:ext uri="{FF2B5EF4-FFF2-40B4-BE49-F238E27FC236}">
                <a16:creationId xmlns:a16="http://schemas.microsoft.com/office/drawing/2014/main" id="{9C44C94B-F611-40DB-8A39-74A7ED47419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0AF2FD4A-A7BE-48AD-9565-700C3CC73DF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16F9046C-298C-4503-ACE7-51CCCD5668E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48689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5C9B0FD2-9BDF-42A8-BE85-00BEB43A315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CBE28C4-419A-4A16-9CED-769954C0E47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553625" y="3648867"/>
            <a:ext cx="2681922" cy="39400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CD8E572F-1026-4023-B075-0CC0543E8AD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095D5E-C863-4C19-A999-DCC8663539BC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009BF1-5ED8-44C6-90F2-C4EC9207F79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96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0CE0659A-05FF-4024-8F6E-E0BA63FF4985}"/>
              </a:ext>
            </a:extLst>
          </p:cNvPr>
          <p:cNvSpPr/>
          <p:nvPr/>
        </p:nvSpPr>
        <p:spPr>
          <a:xfrm>
            <a:off x="3246271" y="1773554"/>
            <a:ext cx="2924761" cy="1846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00BC5E6-2264-4911-B11C-C231F0608B66}"/>
              </a:ext>
            </a:extLst>
          </p:cNvPr>
          <p:cNvSpPr/>
          <p:nvPr/>
        </p:nvSpPr>
        <p:spPr>
          <a:xfrm>
            <a:off x="6017096" y="4262119"/>
            <a:ext cx="2924761" cy="1841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711EF60-957A-46C6-AFB7-AAD496C7A20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14✪</a:t>
            </a:r>
            <a:r>
              <a:rPr lang="zh-CN" altLang="en-US" dirty="0">
                <a:ea typeface="+mn-ea"/>
                <a:cs typeface="+mn-ea"/>
              </a:rPr>
              <a:t>图文并列</a:t>
            </a:r>
          </a:p>
        </p:txBody>
      </p:sp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573132A3-165C-4239-A8A7-E84AD49852AD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84" r="20184"/>
          <a:stretch>
            <a:fillRect/>
          </a:stretch>
        </p:blipFill>
        <p:spPr/>
      </p:pic>
      <p:pic>
        <p:nvPicPr>
          <p:cNvPr id="13" name="图片占位符 12" descr="图片包含 树, 户外, 道路, 建筑物&#10;&#10;自动生成的说明">
            <a:extLst>
              <a:ext uri="{FF2B5EF4-FFF2-40B4-BE49-F238E27FC236}">
                <a16:creationId xmlns:a16="http://schemas.microsoft.com/office/drawing/2014/main" id="{24714808-1766-4472-8EAF-D491B4D5990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2" r="10272"/>
          <a:stretch>
            <a:fillRect/>
          </a:stretch>
        </p:blipFill>
        <p:spPr/>
      </p:pic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08E3F8E-25A8-4C2A-995E-C3DC4792F69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46271" y="1535879"/>
            <a:ext cx="2793341" cy="461962"/>
          </a:xfrm>
        </p:spPr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577D7CC-CC73-4363-9DF0-4698F97A6EB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06D1FBC-49EE-41EC-AB9D-FE56EE6E26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A971B7B-F47B-4E39-B58A-6023693E335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主题和样式也有助于文档保持协调。当您单击设计并选择新的主题时，图片、图表或图形将会更改以匹配新的主题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7698AB-5050-42E1-ABD7-D74AF9E99EE6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137E1A-DCF8-4AE0-AF97-D0D6DC01F3AC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1903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>
            <a:extLst>
              <a:ext uri="{FF2B5EF4-FFF2-40B4-BE49-F238E27FC236}">
                <a16:creationId xmlns:a16="http://schemas.microsoft.com/office/drawing/2014/main" id="{2B8B5897-20A9-4862-A8E0-03E0282396D1}"/>
              </a:ext>
            </a:extLst>
          </p:cNvPr>
          <p:cNvSpPr/>
          <p:nvPr/>
        </p:nvSpPr>
        <p:spPr>
          <a:xfrm>
            <a:off x="5469588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FC7C8EFA-2D42-4F5C-8211-4DC5A749BEC7}"/>
              </a:ext>
            </a:extLst>
          </p:cNvPr>
          <p:cNvSpPr/>
          <p:nvPr/>
        </p:nvSpPr>
        <p:spPr>
          <a:xfrm>
            <a:off x="8705150" y="4729952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5BACF7A-E7D2-4570-B44D-5F26277F7798}"/>
              </a:ext>
            </a:extLst>
          </p:cNvPr>
          <p:cNvSpPr/>
          <p:nvPr/>
        </p:nvSpPr>
        <p:spPr>
          <a:xfrm>
            <a:off x="8705150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EF98D1C-2D75-4E85-92FB-A7C9B826283B}"/>
              </a:ext>
            </a:extLst>
          </p:cNvPr>
          <p:cNvSpPr/>
          <p:nvPr/>
        </p:nvSpPr>
        <p:spPr>
          <a:xfrm>
            <a:off x="5469588" y="2842259"/>
            <a:ext cx="2539790" cy="1914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7" name="图片占位符 26" descr="图片包含 草, 建筑物, 户外, 绿色&#10;&#10;自动生成的说明">
            <a:extLst>
              <a:ext uri="{FF2B5EF4-FFF2-40B4-BE49-F238E27FC236}">
                <a16:creationId xmlns:a16="http://schemas.microsoft.com/office/drawing/2014/main" id="{ECDB7075-DF51-4F7A-A3E4-52EF109FBA27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7" r="10317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590AA34-377B-44DF-BB18-E5F18E3A5A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15✪</a:t>
            </a:r>
            <a:r>
              <a:rPr lang="zh-CN" altLang="en-US" dirty="0"/>
              <a:t>图文并列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C7C821-8A3A-47A8-905F-0C4E604AAE8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9333B0E-ECE3-495A-80DC-A7195D266A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664D90D-6FEC-42D9-873A-E9511E24C6A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02368E5-C9F9-4DAC-9F49-B284DA51E4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36A01AE-33DD-4F73-B024-E0344D4DA7C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6A7EA78D-F301-4416-81F3-F7B725B65A0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AC2F755-67AA-4CF9-AE0E-FBCCD00417E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DEA9C9DF-5FE5-4986-A155-686C93CD62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B9744412-2895-4502-B92D-DA1074E905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zh-CN" altLang="en-US" dirty="0"/>
              <a:t>主题和样式也有助于文档保持协调。当您单击设计并选择新的主题时，图片、图表或 </a:t>
            </a:r>
            <a:r>
              <a:rPr lang="en-US" altLang="zh-CN" dirty="0"/>
              <a:t>SmartArt </a:t>
            </a:r>
            <a:r>
              <a:rPr lang="zh-CN" altLang="en-US" dirty="0"/>
              <a:t>图形将会更改以匹配新的主题。当应用样式时，您的标题会进行更改以匹配新的主题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7ED522D-DFC9-4403-81B4-F39BCB3D7CC0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FA384A-00AC-45F4-B901-FF74CD1F0859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5117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占位符 10" descr="图片包含 树, 户外, 植物, 地面&#10;&#10;自动生成的说明">
            <a:extLst>
              <a:ext uri="{FF2B5EF4-FFF2-40B4-BE49-F238E27FC236}">
                <a16:creationId xmlns:a16="http://schemas.microsoft.com/office/drawing/2014/main" id="{8715C84E-4F88-44FC-948A-39B6D6E1276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72" r="17072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0779FDB-04B4-40A2-B9C3-DD5FFA89303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16✪</a:t>
            </a:r>
            <a:r>
              <a:rPr lang="zh-CN" altLang="en-US" dirty="0"/>
              <a:t>图文并列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668D13-48CC-4E33-8C14-9B105760FC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895C72-90A9-47D8-AF91-F96A960EB7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CA8719F5-315B-4998-9E1E-8E82501B281D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6BB9D6-BDE3-4275-B54A-39B516996E5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75541D6E-C805-4795-A7F4-29D22F88A863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074E8832-0F5F-491C-9312-8E41E192D5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B2B0347-2E81-40C5-8800-F01151CE4692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DAA9ACB-6131-42F6-80B2-AF09CDB53A79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B3A15D7-31C8-4EF8-A985-2BC51EAC9C94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31768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占位符 2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570AF3B5-61FA-482C-BE63-CE92890026B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r="18776"/>
          <a:stretch>
            <a:fillRect/>
          </a:stretch>
        </p:blipFill>
        <p:spPr/>
      </p:pic>
      <p:pic>
        <p:nvPicPr>
          <p:cNvPr id="26" name="图片占位符 25" descr="图片包含 树, 户外, 植物, 地面&#10;&#10;自动生成的说明">
            <a:extLst>
              <a:ext uri="{FF2B5EF4-FFF2-40B4-BE49-F238E27FC236}">
                <a16:creationId xmlns:a16="http://schemas.microsoft.com/office/drawing/2014/main" id="{EA058EC6-92A6-4800-95B3-93B7A2904FE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7091"/>
          <a:stretch>
            <a:fillRect/>
          </a:stretch>
        </p:blipFill>
        <p:spPr/>
      </p:pic>
      <p:pic>
        <p:nvPicPr>
          <p:cNvPr id="28" name="图片占位符 27" descr="图片包含 树, 户外, 建筑物, 天空&#10;&#10;自动生成的说明">
            <a:extLst>
              <a:ext uri="{FF2B5EF4-FFF2-40B4-BE49-F238E27FC236}">
                <a16:creationId xmlns:a16="http://schemas.microsoft.com/office/drawing/2014/main" id="{9EBE0E7A-57E0-4559-84FA-7267ED1C82E2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7" r="6357"/>
          <a:stretch>
            <a:fillRect/>
          </a:stretch>
        </p:blipFill>
        <p:spPr/>
      </p:pic>
      <p:pic>
        <p:nvPicPr>
          <p:cNvPr id="30" name="图片占位符 29" descr="图片包含 草, 建筑物, 户外, 绿色&#10;&#10;自动生成的说明">
            <a:extLst>
              <a:ext uri="{FF2B5EF4-FFF2-40B4-BE49-F238E27FC236}">
                <a16:creationId xmlns:a16="http://schemas.microsoft.com/office/drawing/2014/main" id="{88BA61A3-4C04-46B2-A938-278C75FA12A2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8" r="6518"/>
          <a:stretch>
            <a:fillRect/>
          </a:stretch>
        </p:blipFill>
        <p:spPr/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5BF4A948-B642-4BBE-87B3-F68F408475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17✪</a:t>
            </a:r>
            <a:r>
              <a:rPr lang="zh-CN" altLang="en-US" dirty="0"/>
              <a:t>图文并列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03B4195D-593E-47DB-89D7-B12C95D76C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3A6505E1-222B-40B3-8E71-02B935DD803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0123761-ABC1-453C-833D-5DFC584DDB0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C8F5FC3-85CF-4251-BF28-6C6693B4E05C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59831F23-96D5-448E-8537-7487B08F3B2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045E517-C345-4FA5-8AF7-24497439FD1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zh-CN" altLang="en-US" dirty="0"/>
              <a:t>当您单击设计并选择新的主题时，图片、图表将会更改以匹配新的主题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E934237-AAC0-4084-9C62-D7838F102170}"/>
              </a:ext>
            </a:extLst>
          </p:cNvPr>
          <p:cNvSpPr/>
          <p:nvPr/>
        </p:nvSpPr>
        <p:spPr>
          <a:xfrm>
            <a:off x="7031469" y="2934221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1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B983743-4738-4FB7-8616-5CB0E36CEE6B}"/>
              </a:ext>
            </a:extLst>
          </p:cNvPr>
          <p:cNvSpPr/>
          <p:nvPr/>
        </p:nvSpPr>
        <p:spPr>
          <a:xfrm>
            <a:off x="7031469" y="3992195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2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7DF91CB-7AD2-40B6-B6B3-F191EEC23FEB}"/>
              </a:ext>
            </a:extLst>
          </p:cNvPr>
          <p:cNvSpPr/>
          <p:nvPr/>
        </p:nvSpPr>
        <p:spPr>
          <a:xfrm>
            <a:off x="7031469" y="5050169"/>
            <a:ext cx="238327" cy="238327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0000" rtlCol="0" anchor="ctr"/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</a:rPr>
              <a:t>3</a:t>
            </a:r>
            <a:endParaRPr lang="zh-CN" alt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0441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课题背景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Paper 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>
            <a:extLst>
              <a:ext uri="{FF2B5EF4-FFF2-40B4-BE49-F238E27FC236}">
                <a16:creationId xmlns:a16="http://schemas.microsoft.com/office/drawing/2014/main" id="{AA0B316A-11A7-4DE5-9D22-94C3D69B76B7}"/>
              </a:ext>
            </a:extLst>
          </p:cNvPr>
          <p:cNvSpPr/>
          <p:nvPr/>
        </p:nvSpPr>
        <p:spPr>
          <a:xfrm>
            <a:off x="4826105" y="5522594"/>
            <a:ext cx="2539790" cy="1941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F26B34CA-5D72-444C-AB6B-E0574621248A}"/>
              </a:ext>
            </a:extLst>
          </p:cNvPr>
          <p:cNvSpPr/>
          <p:nvPr/>
        </p:nvSpPr>
        <p:spPr>
          <a:xfrm>
            <a:off x="897911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8230E88-756B-4C56-ACBF-F4FDA87460D4}"/>
              </a:ext>
            </a:extLst>
          </p:cNvPr>
          <p:cNvSpPr/>
          <p:nvPr/>
        </p:nvSpPr>
        <p:spPr>
          <a:xfrm>
            <a:off x="660400" y="4457084"/>
            <a:ext cx="2539790" cy="23700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43F005E5-9B98-47D1-905F-BAC020DB554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18✪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615F1B6-D8EC-4883-9D05-8BAF254072BA}"/>
              </a:ext>
            </a:extLst>
          </p:cNvPr>
          <p:cNvPicPr>
            <a:picLocks/>
          </p:cNvPicPr>
          <p:nvPr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328440" y="891598"/>
            <a:ext cx="3565494" cy="356548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  <a:scene3d>
            <a:camera prst="perspectiveRelaxedModerately" fov="4200000"/>
            <a:lightRig rig="threePt" dir="t"/>
          </a:scene3d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B507A5-5E34-40D2-818A-F2B523278488}"/>
              </a:ext>
            </a:extLst>
          </p:cNvPr>
          <p:cNvSpPr txBox="1"/>
          <p:nvPr/>
        </p:nvSpPr>
        <p:spPr>
          <a:xfrm>
            <a:off x="660400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A91A3E0-5371-4F72-94CE-85A3730ABB82}"/>
              </a:ext>
            </a:extLst>
          </p:cNvPr>
          <p:cNvSpPr txBox="1"/>
          <p:nvPr/>
        </p:nvSpPr>
        <p:spPr>
          <a:xfrm>
            <a:off x="660400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E1059C6-D68F-44D1-A611-F3830BEFF5F9}"/>
              </a:ext>
            </a:extLst>
          </p:cNvPr>
          <p:cNvSpPr>
            <a:spLocks/>
          </p:cNvSpPr>
          <p:nvPr/>
        </p:nvSpPr>
        <p:spPr>
          <a:xfrm>
            <a:off x="4151207" y="858208"/>
            <a:ext cx="3889586" cy="3889578"/>
          </a:xfrm>
          <a:prstGeom prst="ellipse">
            <a:avLst/>
          </a:prstGeom>
          <a:noFill/>
          <a:ln w="19050" cmpd="sng"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79000">
                  <a:schemeClr val="bg1">
                    <a:lumMod val="5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solid"/>
          </a:ln>
          <a:scene3d>
            <a:camera prst="perspectiveRelaxedModerately" fov="4200000"/>
            <a:lightRig rig="threePt" dir="t">
              <a:rot lat="0" lon="0" rev="1200000"/>
            </a:lightRig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56C490F-5E75-452D-A074-2CC1E8494880}"/>
              </a:ext>
            </a:extLst>
          </p:cNvPr>
          <p:cNvGrpSpPr/>
          <p:nvPr/>
        </p:nvGrpSpPr>
        <p:grpSpPr>
          <a:xfrm rot="465899">
            <a:off x="3101734" y="3675409"/>
            <a:ext cx="945614" cy="685125"/>
            <a:chOff x="3317535" y="3859530"/>
            <a:chExt cx="945614" cy="685125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0E7AD494-4840-4321-B154-DF688A546531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0D625A1-4679-4025-BE78-B7DE0A4B7FBA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73CD4B11-19FF-4331-B23C-A2077D67E14C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DCF8752F-A89E-4CA0-B530-6EAD52B6892F}"/>
              </a:ext>
            </a:extLst>
          </p:cNvPr>
          <p:cNvSpPr txBox="1"/>
          <p:nvPr/>
        </p:nvSpPr>
        <p:spPr>
          <a:xfrm>
            <a:off x="4932370" y="5316632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AFE583B-107E-4673-A369-08E5D04E021F}"/>
              </a:ext>
            </a:extLst>
          </p:cNvPr>
          <p:cNvSpPr txBox="1"/>
          <p:nvPr/>
        </p:nvSpPr>
        <p:spPr>
          <a:xfrm>
            <a:off x="4252533" y="5716742"/>
            <a:ext cx="3686934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28AA554-4A33-4D06-AEB9-A8F0C2E05235}"/>
              </a:ext>
            </a:extLst>
          </p:cNvPr>
          <p:cNvSpPr txBox="1"/>
          <p:nvPr/>
        </p:nvSpPr>
        <p:spPr>
          <a:xfrm>
            <a:off x="9168726" y="425702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ABAC4E70-073C-4032-8080-6E80A12720C8}"/>
              </a:ext>
            </a:extLst>
          </p:cNvPr>
          <p:cNvSpPr txBox="1"/>
          <p:nvPr/>
        </p:nvSpPr>
        <p:spPr>
          <a:xfrm>
            <a:off x="8337174" y="4657139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5DD9662-78F0-4937-AA2E-B7C41689763D}"/>
              </a:ext>
            </a:extLst>
          </p:cNvPr>
          <p:cNvGrpSpPr/>
          <p:nvPr/>
        </p:nvGrpSpPr>
        <p:grpSpPr>
          <a:xfrm>
            <a:off x="6046103" y="4651642"/>
            <a:ext cx="99794" cy="595131"/>
            <a:chOff x="6042928" y="4651642"/>
            <a:chExt cx="99794" cy="595131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8C6D811-FE1C-42EE-ABAE-1F4D861F5915}"/>
                </a:ext>
              </a:extLst>
            </p:cNvPr>
            <p:cNvSpPr/>
            <p:nvPr/>
          </p:nvSpPr>
          <p:spPr>
            <a:xfrm rot="3272921" flipH="1">
              <a:off x="6042928" y="4651642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6423FC32-15D1-4281-91F0-9344305E339E}"/>
                </a:ext>
              </a:extLst>
            </p:cNvPr>
            <p:cNvSpPr/>
            <p:nvPr/>
          </p:nvSpPr>
          <p:spPr>
            <a:xfrm rot="3272921" flipH="1">
              <a:off x="6042928" y="5146979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B8D8547-0802-471C-87A4-8AC7EDDCA415}"/>
                </a:ext>
              </a:extLst>
            </p:cNvPr>
            <p:cNvCxnSpPr>
              <a:cxnSpLocks/>
            </p:cNvCxnSpPr>
            <p:nvPr/>
          </p:nvCxnSpPr>
          <p:spPr>
            <a:xfrm>
              <a:off x="6092825" y="4701540"/>
              <a:ext cx="0" cy="4931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366A5D5A-0337-49D5-BEE7-BCBFFD4FA888}"/>
              </a:ext>
            </a:extLst>
          </p:cNvPr>
          <p:cNvGrpSpPr/>
          <p:nvPr/>
        </p:nvGrpSpPr>
        <p:grpSpPr>
          <a:xfrm rot="21134101" flipH="1">
            <a:off x="8144651" y="3675408"/>
            <a:ext cx="945614" cy="685125"/>
            <a:chOff x="3317535" y="3859530"/>
            <a:chExt cx="945614" cy="685125"/>
          </a:xfrm>
        </p:grpSpPr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1B5685A8-9397-4FB5-A02E-BC9543C7D067}"/>
                </a:ext>
              </a:extLst>
            </p:cNvPr>
            <p:cNvCxnSpPr/>
            <p:nvPr/>
          </p:nvCxnSpPr>
          <p:spPr>
            <a:xfrm flipH="1">
              <a:off x="3367432" y="3909427"/>
              <a:ext cx="845820" cy="5853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0EA31B74-852C-48A4-A059-F38F34CA7959}"/>
                </a:ext>
              </a:extLst>
            </p:cNvPr>
            <p:cNvSpPr/>
            <p:nvPr/>
          </p:nvSpPr>
          <p:spPr>
            <a:xfrm>
              <a:off x="4163355" y="3859530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5D1A2190-8079-4514-A1EC-C4B3764E3034}"/>
                </a:ext>
              </a:extLst>
            </p:cNvPr>
            <p:cNvSpPr/>
            <p:nvPr/>
          </p:nvSpPr>
          <p:spPr>
            <a:xfrm>
              <a:off x="3317535" y="4444861"/>
              <a:ext cx="99794" cy="99794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</p:grp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1E5CDAC-525A-4062-8BBE-7944EB770DE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EA69F5-3A14-444F-AD55-A5B2DCF6F07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58922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研究分析与成果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Research Analysis And Results 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图片 53">
            <a:extLst>
              <a:ext uri="{FF2B5EF4-FFF2-40B4-BE49-F238E27FC236}">
                <a16:creationId xmlns:a16="http://schemas.microsoft.com/office/drawing/2014/main" id="{667AD1EC-88C8-4570-AB9D-E5922C22910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7286" r="27804" b="67858"/>
          <a:stretch>
            <a:fillRect/>
          </a:stretch>
        </p:blipFill>
        <p:spPr>
          <a:xfrm>
            <a:off x="0" y="1268798"/>
            <a:ext cx="12192000" cy="5574893"/>
          </a:xfrm>
          <a:custGeom>
            <a:avLst/>
            <a:gdLst>
              <a:gd name="connsiteX0" fmla="*/ 0 w 12192000"/>
              <a:gd name="connsiteY0" fmla="*/ 0 h 5574893"/>
              <a:gd name="connsiteX1" fmla="*/ 12192000 w 12192000"/>
              <a:gd name="connsiteY1" fmla="*/ 0 h 5574893"/>
              <a:gd name="connsiteX2" fmla="*/ 12192000 w 12192000"/>
              <a:gd name="connsiteY2" fmla="*/ 5574893 h 5574893"/>
              <a:gd name="connsiteX3" fmla="*/ 0 w 12192000"/>
              <a:gd name="connsiteY3" fmla="*/ 5574893 h 557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574893">
                <a:moveTo>
                  <a:pt x="0" y="0"/>
                </a:moveTo>
                <a:lnTo>
                  <a:pt x="12192000" y="0"/>
                </a:lnTo>
                <a:lnTo>
                  <a:pt x="12192000" y="5574893"/>
                </a:lnTo>
                <a:lnTo>
                  <a:pt x="0" y="5574893"/>
                </a:lnTo>
                <a:close/>
              </a:path>
            </a:pathLst>
          </a:cu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4396E9A1-1771-46AC-9797-0A999BA13E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53743"/>
          <a:stretch>
            <a:fillRect/>
          </a:stretch>
        </p:blipFill>
        <p:spPr>
          <a:xfrm>
            <a:off x="965772" y="3798239"/>
            <a:ext cx="10260457" cy="3059761"/>
          </a:xfrm>
          <a:custGeom>
            <a:avLst/>
            <a:gdLst>
              <a:gd name="connsiteX0" fmla="*/ 0 w 10260457"/>
              <a:gd name="connsiteY0" fmla="*/ 0 h 3059761"/>
              <a:gd name="connsiteX1" fmla="*/ 10260457 w 10260457"/>
              <a:gd name="connsiteY1" fmla="*/ 0 h 3059761"/>
              <a:gd name="connsiteX2" fmla="*/ 10260457 w 10260457"/>
              <a:gd name="connsiteY2" fmla="*/ 3059761 h 3059761"/>
              <a:gd name="connsiteX3" fmla="*/ 0 w 10260457"/>
              <a:gd name="connsiteY3" fmla="*/ 3059761 h 30597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60457" h="3059761">
                <a:moveTo>
                  <a:pt x="0" y="0"/>
                </a:moveTo>
                <a:lnTo>
                  <a:pt x="10260457" y="0"/>
                </a:lnTo>
                <a:lnTo>
                  <a:pt x="10260457" y="3059761"/>
                </a:lnTo>
                <a:lnTo>
                  <a:pt x="0" y="3059761"/>
                </a:lnTo>
                <a:close/>
              </a:path>
            </a:pathLst>
          </a:cu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19✪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9D2B1531-6B00-48DE-ABD0-2F67A785938D}"/>
              </a:ext>
            </a:extLst>
          </p:cNvPr>
          <p:cNvGrpSpPr/>
          <p:nvPr/>
        </p:nvGrpSpPr>
        <p:grpSpPr>
          <a:xfrm>
            <a:off x="5678734" y="3265416"/>
            <a:ext cx="850082" cy="850082"/>
            <a:chOff x="5678734" y="3265416"/>
            <a:chExt cx="850082" cy="850082"/>
          </a:xfrm>
        </p:grpSpPr>
        <p:sp>
          <p:nvSpPr>
            <p:cNvPr id="64" name="íṥļîḓê">
              <a:extLst>
                <a:ext uri="{FF2B5EF4-FFF2-40B4-BE49-F238E27FC236}">
                  <a16:creationId xmlns:a16="http://schemas.microsoft.com/office/drawing/2014/main" id="{D2876D10-1CEE-4F16-8C66-45A6C4CA99F5}"/>
                </a:ext>
              </a:extLst>
            </p:cNvPr>
            <p:cNvSpPr/>
            <p:nvPr/>
          </p:nvSpPr>
          <p:spPr>
            <a:xfrm>
              <a:off x="5678734" y="3265416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5" name="íṥlíḓê">
              <a:extLst>
                <a:ext uri="{FF2B5EF4-FFF2-40B4-BE49-F238E27FC236}">
                  <a16:creationId xmlns:a16="http://schemas.microsoft.com/office/drawing/2014/main" id="{A82048BD-C4D6-4CF0-83FE-5D5B14336ABD}"/>
                </a:ext>
              </a:extLst>
            </p:cNvPr>
            <p:cNvSpPr/>
            <p:nvPr/>
          </p:nvSpPr>
          <p:spPr>
            <a:xfrm>
              <a:off x="5730548" y="3317354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6" name="ïśļiḑé">
              <a:extLst>
                <a:ext uri="{FF2B5EF4-FFF2-40B4-BE49-F238E27FC236}">
                  <a16:creationId xmlns:a16="http://schemas.microsoft.com/office/drawing/2014/main" id="{36D64EC0-C864-49E5-A7E8-C83E4406AA34}"/>
                </a:ext>
              </a:extLst>
            </p:cNvPr>
            <p:cNvSpPr/>
            <p:nvPr/>
          </p:nvSpPr>
          <p:spPr>
            <a:xfrm>
              <a:off x="5879268" y="3461026"/>
              <a:ext cx="449014" cy="459108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3BDBC91C-7A0E-42D6-9288-3A4968A32B71}"/>
              </a:ext>
            </a:extLst>
          </p:cNvPr>
          <p:cNvSpPr/>
          <p:nvPr/>
        </p:nvSpPr>
        <p:spPr>
          <a:xfrm>
            <a:off x="4826105" y="1713844"/>
            <a:ext cx="2539790" cy="1986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4A4DF87-6A6F-423A-94DA-F9BDD1366E6A}"/>
              </a:ext>
            </a:extLst>
          </p:cNvPr>
          <p:cNvSpPr txBox="1"/>
          <p:nvPr/>
        </p:nvSpPr>
        <p:spPr>
          <a:xfrm>
            <a:off x="4932370" y="1512390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C5CB3483-E673-4039-8113-1101083C12B6}"/>
              </a:ext>
            </a:extLst>
          </p:cNvPr>
          <p:cNvSpPr txBox="1"/>
          <p:nvPr/>
        </p:nvSpPr>
        <p:spPr>
          <a:xfrm>
            <a:off x="4252533" y="1912500"/>
            <a:ext cx="3686934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97E543E-F287-400B-ACA1-F3E826171351}"/>
              </a:ext>
            </a:extLst>
          </p:cNvPr>
          <p:cNvGrpSpPr/>
          <p:nvPr/>
        </p:nvGrpSpPr>
        <p:grpSpPr>
          <a:xfrm>
            <a:off x="8826882" y="4056245"/>
            <a:ext cx="850082" cy="850082"/>
            <a:chOff x="8826882" y="4056245"/>
            <a:chExt cx="850082" cy="850082"/>
          </a:xfrm>
        </p:grpSpPr>
        <p:sp>
          <p:nvSpPr>
            <p:cNvPr id="76" name="íṥļîḓê">
              <a:extLst>
                <a:ext uri="{FF2B5EF4-FFF2-40B4-BE49-F238E27FC236}">
                  <a16:creationId xmlns:a16="http://schemas.microsoft.com/office/drawing/2014/main" id="{AF1DB4EB-8655-4F01-A7B0-819FDA908ABB}"/>
                </a:ext>
              </a:extLst>
            </p:cNvPr>
            <p:cNvSpPr/>
            <p:nvPr/>
          </p:nvSpPr>
          <p:spPr>
            <a:xfrm>
              <a:off x="8826882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7" name="íṥlíḓê">
              <a:extLst>
                <a:ext uri="{FF2B5EF4-FFF2-40B4-BE49-F238E27FC236}">
                  <a16:creationId xmlns:a16="http://schemas.microsoft.com/office/drawing/2014/main" id="{62E84A84-8B61-467E-8A3F-5FC0106A48F7}"/>
                </a:ext>
              </a:extLst>
            </p:cNvPr>
            <p:cNvSpPr/>
            <p:nvPr/>
          </p:nvSpPr>
          <p:spPr>
            <a:xfrm>
              <a:off x="8878696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78" name="ïśļiḑé">
              <a:extLst>
                <a:ext uri="{FF2B5EF4-FFF2-40B4-BE49-F238E27FC236}">
                  <a16:creationId xmlns:a16="http://schemas.microsoft.com/office/drawing/2014/main" id="{F8654CAE-4B50-4D34-B4B5-26E5B9232114}"/>
                </a:ext>
              </a:extLst>
            </p:cNvPr>
            <p:cNvSpPr/>
            <p:nvPr/>
          </p:nvSpPr>
          <p:spPr>
            <a:xfrm>
              <a:off x="9022368" y="4256927"/>
              <a:ext cx="459108" cy="448962"/>
            </a:xfrm>
            <a:custGeom>
              <a:avLst/>
              <a:gdLst>
                <a:gd name="connsiteX0" fmla="*/ 480240 w 608551"/>
                <a:gd name="connsiteY0" fmla="*/ 438791 h 595102"/>
                <a:gd name="connsiteX1" fmla="*/ 509306 w 608551"/>
                <a:gd name="connsiteY1" fmla="*/ 467959 h 595102"/>
                <a:gd name="connsiteX2" fmla="*/ 498618 w 608551"/>
                <a:gd name="connsiteY2" fmla="*/ 507675 h 595102"/>
                <a:gd name="connsiteX3" fmla="*/ 458865 w 608551"/>
                <a:gd name="connsiteY3" fmla="*/ 518352 h 595102"/>
                <a:gd name="connsiteX4" fmla="*/ 429799 w 608551"/>
                <a:gd name="connsiteY4" fmla="*/ 489184 h 595102"/>
                <a:gd name="connsiteX5" fmla="*/ 440357 w 608551"/>
                <a:gd name="connsiteY5" fmla="*/ 449468 h 595102"/>
                <a:gd name="connsiteX6" fmla="*/ 480631 w 608551"/>
                <a:gd name="connsiteY6" fmla="*/ 419389 h 595102"/>
                <a:gd name="connsiteX7" fmla="*/ 430320 w 608551"/>
                <a:gd name="connsiteY7" fmla="*/ 432801 h 595102"/>
                <a:gd name="connsiteX8" fmla="*/ 423803 w 608551"/>
                <a:gd name="connsiteY8" fmla="*/ 439442 h 595102"/>
                <a:gd name="connsiteX9" fmla="*/ 410248 w 608551"/>
                <a:gd name="connsiteY9" fmla="*/ 489575 h 595102"/>
                <a:gd name="connsiteX10" fmla="*/ 412725 w 608551"/>
                <a:gd name="connsiteY10" fmla="*/ 498560 h 595102"/>
                <a:gd name="connsiteX11" fmla="*/ 449480 w 608551"/>
                <a:gd name="connsiteY11" fmla="*/ 535280 h 595102"/>
                <a:gd name="connsiteX12" fmla="*/ 456128 w 608551"/>
                <a:gd name="connsiteY12" fmla="*/ 538015 h 595102"/>
                <a:gd name="connsiteX13" fmla="*/ 458474 w 608551"/>
                <a:gd name="connsiteY13" fmla="*/ 537755 h 595102"/>
                <a:gd name="connsiteX14" fmla="*/ 508785 w 608551"/>
                <a:gd name="connsiteY14" fmla="*/ 524342 h 595102"/>
                <a:gd name="connsiteX15" fmla="*/ 515302 w 608551"/>
                <a:gd name="connsiteY15" fmla="*/ 517701 h 595102"/>
                <a:gd name="connsiteX16" fmla="*/ 528727 w 608551"/>
                <a:gd name="connsiteY16" fmla="*/ 467568 h 595102"/>
                <a:gd name="connsiteX17" fmla="*/ 526381 w 608551"/>
                <a:gd name="connsiteY17" fmla="*/ 458583 h 595102"/>
                <a:gd name="connsiteX18" fmla="*/ 489625 w 608551"/>
                <a:gd name="connsiteY18" fmla="*/ 421863 h 595102"/>
                <a:gd name="connsiteX19" fmla="*/ 480631 w 608551"/>
                <a:gd name="connsiteY19" fmla="*/ 419389 h 595102"/>
                <a:gd name="connsiteX20" fmla="*/ 262289 w 608551"/>
                <a:gd name="connsiteY20" fmla="*/ 382032 h 595102"/>
                <a:gd name="connsiteX21" fmla="*/ 131665 w 608551"/>
                <a:gd name="connsiteY21" fmla="*/ 512451 h 595102"/>
                <a:gd name="connsiteX22" fmla="*/ 131665 w 608551"/>
                <a:gd name="connsiteY22" fmla="*/ 525597 h 595102"/>
                <a:gd name="connsiteX23" fmla="*/ 138313 w 608551"/>
                <a:gd name="connsiteY23" fmla="*/ 528331 h 595102"/>
                <a:gd name="connsiteX24" fmla="*/ 144832 w 608551"/>
                <a:gd name="connsiteY24" fmla="*/ 525597 h 595102"/>
                <a:gd name="connsiteX25" fmla="*/ 275456 w 608551"/>
                <a:gd name="connsiteY25" fmla="*/ 395178 h 595102"/>
                <a:gd name="connsiteX26" fmla="*/ 275456 w 608551"/>
                <a:gd name="connsiteY26" fmla="*/ 382032 h 595102"/>
                <a:gd name="connsiteX27" fmla="*/ 262289 w 608551"/>
                <a:gd name="connsiteY27" fmla="*/ 382032 h 595102"/>
                <a:gd name="connsiteX28" fmla="*/ 239085 w 608551"/>
                <a:gd name="connsiteY28" fmla="*/ 358864 h 595102"/>
                <a:gd name="connsiteX29" fmla="*/ 108460 w 608551"/>
                <a:gd name="connsiteY29" fmla="*/ 489283 h 595102"/>
                <a:gd name="connsiteX30" fmla="*/ 108460 w 608551"/>
                <a:gd name="connsiteY30" fmla="*/ 502559 h 595102"/>
                <a:gd name="connsiteX31" fmla="*/ 115109 w 608551"/>
                <a:gd name="connsiteY31" fmla="*/ 505293 h 595102"/>
                <a:gd name="connsiteX32" fmla="*/ 121757 w 608551"/>
                <a:gd name="connsiteY32" fmla="*/ 502559 h 595102"/>
                <a:gd name="connsiteX33" fmla="*/ 252382 w 608551"/>
                <a:gd name="connsiteY33" fmla="*/ 372140 h 595102"/>
                <a:gd name="connsiteX34" fmla="*/ 252382 w 608551"/>
                <a:gd name="connsiteY34" fmla="*/ 358864 h 595102"/>
                <a:gd name="connsiteX35" fmla="*/ 239085 w 608551"/>
                <a:gd name="connsiteY35" fmla="*/ 358864 h 595102"/>
                <a:gd name="connsiteX36" fmla="*/ 212751 w 608551"/>
                <a:gd name="connsiteY36" fmla="*/ 332572 h 595102"/>
                <a:gd name="connsiteX37" fmla="*/ 82127 w 608551"/>
                <a:gd name="connsiteY37" fmla="*/ 462991 h 595102"/>
                <a:gd name="connsiteX38" fmla="*/ 82127 w 608551"/>
                <a:gd name="connsiteY38" fmla="*/ 476137 h 595102"/>
                <a:gd name="connsiteX39" fmla="*/ 88645 w 608551"/>
                <a:gd name="connsiteY39" fmla="*/ 478870 h 595102"/>
                <a:gd name="connsiteX40" fmla="*/ 95293 w 608551"/>
                <a:gd name="connsiteY40" fmla="*/ 476137 h 595102"/>
                <a:gd name="connsiteX41" fmla="*/ 225918 w 608551"/>
                <a:gd name="connsiteY41" fmla="*/ 345718 h 595102"/>
                <a:gd name="connsiteX42" fmla="*/ 225918 w 608551"/>
                <a:gd name="connsiteY42" fmla="*/ 332572 h 595102"/>
                <a:gd name="connsiteX43" fmla="*/ 212751 w 608551"/>
                <a:gd name="connsiteY43" fmla="*/ 332572 h 595102"/>
                <a:gd name="connsiteX44" fmla="*/ 560431 w 608551"/>
                <a:gd name="connsiteY44" fmla="*/ 1969 h 595102"/>
                <a:gd name="connsiteX45" fmla="*/ 572816 w 608551"/>
                <a:gd name="connsiteY45" fmla="*/ 2750 h 595102"/>
                <a:gd name="connsiteX46" fmla="*/ 605798 w 608551"/>
                <a:gd name="connsiteY46" fmla="*/ 35681 h 595102"/>
                <a:gd name="connsiteX47" fmla="*/ 606580 w 608551"/>
                <a:gd name="connsiteY47" fmla="*/ 48046 h 595102"/>
                <a:gd name="connsiteX48" fmla="*/ 565255 w 608551"/>
                <a:gd name="connsiteY48" fmla="*/ 101020 h 595102"/>
                <a:gd name="connsiteX49" fmla="*/ 559519 w 608551"/>
                <a:gd name="connsiteY49" fmla="*/ 108309 h 595102"/>
                <a:gd name="connsiteX50" fmla="*/ 529796 w 608551"/>
                <a:gd name="connsiteY50" fmla="*/ 120544 h 595102"/>
                <a:gd name="connsiteX51" fmla="*/ 507504 w 608551"/>
                <a:gd name="connsiteY51" fmla="*/ 114036 h 595102"/>
                <a:gd name="connsiteX52" fmla="*/ 344158 w 608551"/>
                <a:gd name="connsiteY52" fmla="*/ 277125 h 595102"/>
                <a:gd name="connsiteX53" fmla="*/ 387178 w 608551"/>
                <a:gd name="connsiteY53" fmla="*/ 319947 h 595102"/>
                <a:gd name="connsiteX54" fmla="*/ 389524 w 608551"/>
                <a:gd name="connsiteY54" fmla="*/ 325153 h 595102"/>
                <a:gd name="connsiteX55" fmla="*/ 432544 w 608551"/>
                <a:gd name="connsiteY55" fmla="*/ 367975 h 595102"/>
                <a:gd name="connsiteX56" fmla="*/ 469568 w 608551"/>
                <a:gd name="connsiteY56" fmla="*/ 361988 h 595102"/>
                <a:gd name="connsiteX57" fmla="*/ 552218 w 608551"/>
                <a:gd name="connsiteY57" fmla="*/ 396090 h 595102"/>
                <a:gd name="connsiteX58" fmla="*/ 586374 w 608551"/>
                <a:gd name="connsiteY58" fmla="*/ 478610 h 595102"/>
                <a:gd name="connsiteX59" fmla="*/ 552218 w 608551"/>
                <a:gd name="connsiteY59" fmla="*/ 561000 h 595102"/>
                <a:gd name="connsiteX60" fmla="*/ 469568 w 608551"/>
                <a:gd name="connsiteY60" fmla="*/ 595102 h 595102"/>
                <a:gd name="connsiteX61" fmla="*/ 386917 w 608551"/>
                <a:gd name="connsiteY61" fmla="*/ 561000 h 595102"/>
                <a:gd name="connsiteX62" fmla="*/ 358889 w 608551"/>
                <a:gd name="connsiteY62" fmla="*/ 441645 h 595102"/>
                <a:gd name="connsiteX63" fmla="*/ 318737 w 608551"/>
                <a:gd name="connsiteY63" fmla="*/ 401556 h 595102"/>
                <a:gd name="connsiteX64" fmla="*/ 169601 w 608551"/>
                <a:gd name="connsiteY64" fmla="*/ 550327 h 595102"/>
                <a:gd name="connsiteX65" fmla="*/ 113414 w 608551"/>
                <a:gd name="connsiteY65" fmla="*/ 573626 h 595102"/>
                <a:gd name="connsiteX66" fmla="*/ 57358 w 608551"/>
                <a:gd name="connsiteY66" fmla="*/ 550327 h 595102"/>
                <a:gd name="connsiteX67" fmla="*/ 34022 w 608551"/>
                <a:gd name="connsiteY67" fmla="*/ 494229 h 595102"/>
                <a:gd name="connsiteX68" fmla="*/ 57358 w 608551"/>
                <a:gd name="connsiteY68" fmla="*/ 438261 h 595102"/>
                <a:gd name="connsiteX69" fmla="*/ 206363 w 608551"/>
                <a:gd name="connsiteY69" fmla="*/ 289360 h 595102"/>
                <a:gd name="connsiteX70" fmla="*/ 153696 w 608551"/>
                <a:gd name="connsiteY70" fmla="*/ 236776 h 595102"/>
                <a:gd name="connsiteX71" fmla="*/ 116543 w 608551"/>
                <a:gd name="connsiteY71" fmla="*/ 242893 h 595102"/>
                <a:gd name="connsiteX72" fmla="*/ 34283 w 608551"/>
                <a:gd name="connsiteY72" fmla="*/ 208922 h 595102"/>
                <a:gd name="connsiteX73" fmla="*/ 8732 w 608551"/>
                <a:gd name="connsiteY73" fmla="*/ 82277 h 595102"/>
                <a:gd name="connsiteX74" fmla="*/ 15511 w 608551"/>
                <a:gd name="connsiteY74" fmla="*/ 76680 h 595102"/>
                <a:gd name="connsiteX75" fmla="*/ 23984 w 608551"/>
                <a:gd name="connsiteY75" fmla="*/ 79154 h 595102"/>
                <a:gd name="connsiteX76" fmla="*/ 77825 w 608551"/>
                <a:gd name="connsiteY76" fmla="*/ 133039 h 595102"/>
                <a:gd name="connsiteX77" fmla="*/ 121105 w 608551"/>
                <a:gd name="connsiteY77" fmla="*/ 130696 h 595102"/>
                <a:gd name="connsiteX78" fmla="*/ 123452 w 608551"/>
                <a:gd name="connsiteY78" fmla="*/ 87484 h 595102"/>
                <a:gd name="connsiteX79" fmla="*/ 69612 w 608551"/>
                <a:gd name="connsiteY79" fmla="*/ 33728 h 595102"/>
                <a:gd name="connsiteX80" fmla="*/ 67004 w 608551"/>
                <a:gd name="connsiteY80" fmla="*/ 25268 h 595102"/>
                <a:gd name="connsiteX81" fmla="*/ 72610 w 608551"/>
                <a:gd name="connsiteY81" fmla="*/ 18500 h 595102"/>
                <a:gd name="connsiteX82" fmla="*/ 116934 w 608551"/>
                <a:gd name="connsiteY82" fmla="*/ 9779 h 595102"/>
                <a:gd name="connsiteX83" fmla="*/ 199454 w 608551"/>
                <a:gd name="connsiteY83" fmla="*/ 44011 h 595102"/>
                <a:gd name="connsiteX84" fmla="*/ 227482 w 608551"/>
                <a:gd name="connsiteY84" fmla="*/ 163236 h 595102"/>
                <a:gd name="connsiteX85" fmla="*/ 282887 w 608551"/>
                <a:gd name="connsiteY85" fmla="*/ 218683 h 595102"/>
                <a:gd name="connsiteX86" fmla="*/ 287971 w 608551"/>
                <a:gd name="connsiteY86" fmla="*/ 221026 h 595102"/>
                <a:gd name="connsiteX87" fmla="*/ 330991 w 608551"/>
                <a:gd name="connsiteY87" fmla="*/ 263979 h 595102"/>
                <a:gd name="connsiteX88" fmla="*/ 494337 w 608551"/>
                <a:gd name="connsiteY88" fmla="*/ 100890 h 595102"/>
                <a:gd name="connsiteX89" fmla="*/ 487819 w 608551"/>
                <a:gd name="connsiteY89" fmla="*/ 78503 h 595102"/>
                <a:gd name="connsiteX90" fmla="*/ 500073 w 608551"/>
                <a:gd name="connsiteY90" fmla="*/ 48827 h 595102"/>
                <a:gd name="connsiteX91" fmla="*/ 507243 w 608551"/>
                <a:gd name="connsiteY91" fmla="*/ 43230 h 595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608551" h="595102">
                  <a:moveTo>
                    <a:pt x="480240" y="438791"/>
                  </a:moveTo>
                  <a:lnTo>
                    <a:pt x="509306" y="467959"/>
                  </a:lnTo>
                  <a:lnTo>
                    <a:pt x="498618" y="507675"/>
                  </a:lnTo>
                  <a:lnTo>
                    <a:pt x="458865" y="518352"/>
                  </a:lnTo>
                  <a:lnTo>
                    <a:pt x="429799" y="489184"/>
                  </a:lnTo>
                  <a:lnTo>
                    <a:pt x="440357" y="449468"/>
                  </a:lnTo>
                  <a:close/>
                  <a:moveTo>
                    <a:pt x="480631" y="419389"/>
                  </a:moveTo>
                  <a:lnTo>
                    <a:pt x="430320" y="432801"/>
                  </a:lnTo>
                  <a:cubicBezTo>
                    <a:pt x="427192" y="433712"/>
                    <a:pt x="424585" y="436186"/>
                    <a:pt x="423803" y="439442"/>
                  </a:cubicBezTo>
                  <a:lnTo>
                    <a:pt x="410248" y="489575"/>
                  </a:lnTo>
                  <a:cubicBezTo>
                    <a:pt x="409466" y="492830"/>
                    <a:pt x="410378" y="496216"/>
                    <a:pt x="412725" y="498560"/>
                  </a:cubicBezTo>
                  <a:lnTo>
                    <a:pt x="449480" y="535280"/>
                  </a:lnTo>
                  <a:cubicBezTo>
                    <a:pt x="451305" y="537103"/>
                    <a:pt x="453651" y="538015"/>
                    <a:pt x="456128" y="538015"/>
                  </a:cubicBezTo>
                  <a:cubicBezTo>
                    <a:pt x="456910" y="538015"/>
                    <a:pt x="457692" y="538015"/>
                    <a:pt x="458474" y="537755"/>
                  </a:cubicBezTo>
                  <a:lnTo>
                    <a:pt x="508785" y="524342"/>
                  </a:lnTo>
                  <a:cubicBezTo>
                    <a:pt x="511913" y="523431"/>
                    <a:pt x="514520" y="520957"/>
                    <a:pt x="515302" y="517701"/>
                  </a:cubicBezTo>
                  <a:lnTo>
                    <a:pt x="528727" y="467568"/>
                  </a:lnTo>
                  <a:cubicBezTo>
                    <a:pt x="529639" y="464313"/>
                    <a:pt x="528727" y="460927"/>
                    <a:pt x="526381" y="458583"/>
                  </a:cubicBezTo>
                  <a:lnTo>
                    <a:pt x="489625" y="421863"/>
                  </a:lnTo>
                  <a:cubicBezTo>
                    <a:pt x="487279" y="419519"/>
                    <a:pt x="483890" y="418477"/>
                    <a:pt x="480631" y="419389"/>
                  </a:cubicBezTo>
                  <a:close/>
                  <a:moveTo>
                    <a:pt x="262289" y="382032"/>
                  </a:moveTo>
                  <a:lnTo>
                    <a:pt x="131665" y="512451"/>
                  </a:lnTo>
                  <a:cubicBezTo>
                    <a:pt x="128015" y="516096"/>
                    <a:pt x="128015" y="521953"/>
                    <a:pt x="131665" y="525597"/>
                  </a:cubicBezTo>
                  <a:cubicBezTo>
                    <a:pt x="133490" y="527420"/>
                    <a:pt x="135837" y="528331"/>
                    <a:pt x="138313" y="528331"/>
                  </a:cubicBezTo>
                  <a:cubicBezTo>
                    <a:pt x="140660" y="528331"/>
                    <a:pt x="143007" y="527420"/>
                    <a:pt x="144832" y="525597"/>
                  </a:cubicBezTo>
                  <a:lnTo>
                    <a:pt x="275456" y="395178"/>
                  </a:lnTo>
                  <a:cubicBezTo>
                    <a:pt x="279106" y="391534"/>
                    <a:pt x="279106" y="385677"/>
                    <a:pt x="275456" y="382032"/>
                  </a:cubicBezTo>
                  <a:cubicBezTo>
                    <a:pt x="271806" y="378388"/>
                    <a:pt x="265940" y="378388"/>
                    <a:pt x="262289" y="382032"/>
                  </a:cubicBezTo>
                  <a:close/>
                  <a:moveTo>
                    <a:pt x="239085" y="358864"/>
                  </a:moveTo>
                  <a:lnTo>
                    <a:pt x="108460" y="489283"/>
                  </a:lnTo>
                  <a:cubicBezTo>
                    <a:pt x="104810" y="492928"/>
                    <a:pt x="104810" y="498915"/>
                    <a:pt x="108460" y="502559"/>
                  </a:cubicBezTo>
                  <a:cubicBezTo>
                    <a:pt x="110285" y="504382"/>
                    <a:pt x="112762" y="505293"/>
                    <a:pt x="115109" y="505293"/>
                  </a:cubicBezTo>
                  <a:cubicBezTo>
                    <a:pt x="117455" y="505293"/>
                    <a:pt x="119932" y="504382"/>
                    <a:pt x="121757" y="502559"/>
                  </a:cubicBezTo>
                  <a:lnTo>
                    <a:pt x="252382" y="372140"/>
                  </a:lnTo>
                  <a:cubicBezTo>
                    <a:pt x="256032" y="368496"/>
                    <a:pt x="256032" y="362509"/>
                    <a:pt x="252382" y="358864"/>
                  </a:cubicBezTo>
                  <a:cubicBezTo>
                    <a:pt x="248732" y="355220"/>
                    <a:pt x="242735" y="355220"/>
                    <a:pt x="239085" y="358864"/>
                  </a:cubicBezTo>
                  <a:close/>
                  <a:moveTo>
                    <a:pt x="212751" y="332572"/>
                  </a:moveTo>
                  <a:lnTo>
                    <a:pt x="82127" y="462991"/>
                  </a:lnTo>
                  <a:cubicBezTo>
                    <a:pt x="78477" y="466636"/>
                    <a:pt x="78477" y="472493"/>
                    <a:pt x="82127" y="476137"/>
                  </a:cubicBezTo>
                  <a:cubicBezTo>
                    <a:pt x="83952" y="477959"/>
                    <a:pt x="86298" y="478870"/>
                    <a:pt x="88645" y="478870"/>
                  </a:cubicBezTo>
                  <a:cubicBezTo>
                    <a:pt x="91122" y="478870"/>
                    <a:pt x="93468" y="477959"/>
                    <a:pt x="95293" y="476137"/>
                  </a:cubicBezTo>
                  <a:lnTo>
                    <a:pt x="225918" y="345718"/>
                  </a:lnTo>
                  <a:cubicBezTo>
                    <a:pt x="229568" y="342074"/>
                    <a:pt x="229568" y="336217"/>
                    <a:pt x="225918" y="332572"/>
                  </a:cubicBezTo>
                  <a:cubicBezTo>
                    <a:pt x="222268" y="328928"/>
                    <a:pt x="216401" y="328928"/>
                    <a:pt x="212751" y="332572"/>
                  </a:cubicBezTo>
                  <a:close/>
                  <a:moveTo>
                    <a:pt x="560431" y="1969"/>
                  </a:moveTo>
                  <a:cubicBezTo>
                    <a:pt x="564082" y="-894"/>
                    <a:pt x="569426" y="-634"/>
                    <a:pt x="572816" y="2750"/>
                  </a:cubicBezTo>
                  <a:lnTo>
                    <a:pt x="605798" y="35681"/>
                  </a:lnTo>
                  <a:cubicBezTo>
                    <a:pt x="609187" y="39065"/>
                    <a:pt x="609448" y="44271"/>
                    <a:pt x="606580" y="48046"/>
                  </a:cubicBezTo>
                  <a:lnTo>
                    <a:pt x="565255" y="101020"/>
                  </a:lnTo>
                  <a:cubicBezTo>
                    <a:pt x="563430" y="103884"/>
                    <a:pt x="561605" y="106226"/>
                    <a:pt x="559519" y="108309"/>
                  </a:cubicBezTo>
                  <a:cubicBezTo>
                    <a:pt x="551567" y="116119"/>
                    <a:pt x="541007" y="120544"/>
                    <a:pt x="529796" y="120544"/>
                  </a:cubicBezTo>
                  <a:cubicBezTo>
                    <a:pt x="521844" y="120544"/>
                    <a:pt x="514152" y="118201"/>
                    <a:pt x="507504" y="114036"/>
                  </a:cubicBezTo>
                  <a:lnTo>
                    <a:pt x="344158" y="277125"/>
                  </a:lnTo>
                  <a:lnTo>
                    <a:pt x="387178" y="319947"/>
                  </a:lnTo>
                  <a:cubicBezTo>
                    <a:pt x="388482" y="321379"/>
                    <a:pt x="389264" y="323201"/>
                    <a:pt x="389524" y="325153"/>
                  </a:cubicBezTo>
                  <a:lnTo>
                    <a:pt x="432544" y="367975"/>
                  </a:lnTo>
                  <a:cubicBezTo>
                    <a:pt x="444277" y="364071"/>
                    <a:pt x="456792" y="361988"/>
                    <a:pt x="469568" y="361988"/>
                  </a:cubicBezTo>
                  <a:cubicBezTo>
                    <a:pt x="500725" y="361988"/>
                    <a:pt x="530057" y="374093"/>
                    <a:pt x="552218" y="396090"/>
                  </a:cubicBezTo>
                  <a:cubicBezTo>
                    <a:pt x="574250" y="418086"/>
                    <a:pt x="586374" y="447372"/>
                    <a:pt x="586374" y="478610"/>
                  </a:cubicBezTo>
                  <a:cubicBezTo>
                    <a:pt x="586374" y="509718"/>
                    <a:pt x="574250" y="539004"/>
                    <a:pt x="552218" y="561000"/>
                  </a:cubicBezTo>
                  <a:cubicBezTo>
                    <a:pt x="530057" y="582997"/>
                    <a:pt x="500725" y="595102"/>
                    <a:pt x="469568" y="595102"/>
                  </a:cubicBezTo>
                  <a:cubicBezTo>
                    <a:pt x="438411" y="595102"/>
                    <a:pt x="409079" y="582997"/>
                    <a:pt x="386917" y="561000"/>
                  </a:cubicBezTo>
                  <a:cubicBezTo>
                    <a:pt x="355630" y="529632"/>
                    <a:pt x="344940" y="483426"/>
                    <a:pt x="358889" y="441645"/>
                  </a:cubicBezTo>
                  <a:lnTo>
                    <a:pt x="318737" y="401556"/>
                  </a:lnTo>
                  <a:lnTo>
                    <a:pt x="169601" y="550327"/>
                  </a:lnTo>
                  <a:cubicBezTo>
                    <a:pt x="154609" y="565296"/>
                    <a:pt x="134663" y="573626"/>
                    <a:pt x="113414" y="573626"/>
                  </a:cubicBezTo>
                  <a:cubicBezTo>
                    <a:pt x="92295" y="573626"/>
                    <a:pt x="72349" y="565296"/>
                    <a:pt x="57358" y="550327"/>
                  </a:cubicBezTo>
                  <a:cubicBezTo>
                    <a:pt x="42366" y="535359"/>
                    <a:pt x="34022" y="515445"/>
                    <a:pt x="34022" y="494229"/>
                  </a:cubicBezTo>
                  <a:cubicBezTo>
                    <a:pt x="34022" y="473143"/>
                    <a:pt x="42366" y="453229"/>
                    <a:pt x="57358" y="438261"/>
                  </a:cubicBezTo>
                  <a:lnTo>
                    <a:pt x="206363" y="289360"/>
                  </a:lnTo>
                  <a:lnTo>
                    <a:pt x="153696" y="236776"/>
                  </a:lnTo>
                  <a:cubicBezTo>
                    <a:pt x="141703" y="240810"/>
                    <a:pt x="129318" y="242893"/>
                    <a:pt x="116543" y="242893"/>
                  </a:cubicBezTo>
                  <a:cubicBezTo>
                    <a:pt x="85516" y="242893"/>
                    <a:pt x="56184" y="230788"/>
                    <a:pt x="34283" y="208922"/>
                  </a:cubicBezTo>
                  <a:cubicBezTo>
                    <a:pt x="910" y="175601"/>
                    <a:pt x="-9128" y="125880"/>
                    <a:pt x="8732" y="82277"/>
                  </a:cubicBezTo>
                  <a:cubicBezTo>
                    <a:pt x="9905" y="79414"/>
                    <a:pt x="12382" y="77331"/>
                    <a:pt x="15511" y="76680"/>
                  </a:cubicBezTo>
                  <a:cubicBezTo>
                    <a:pt x="18640" y="76030"/>
                    <a:pt x="21768" y="77071"/>
                    <a:pt x="23984" y="79154"/>
                  </a:cubicBezTo>
                  <a:lnTo>
                    <a:pt x="77825" y="133039"/>
                  </a:lnTo>
                  <a:lnTo>
                    <a:pt x="121105" y="130696"/>
                  </a:lnTo>
                  <a:lnTo>
                    <a:pt x="123452" y="87484"/>
                  </a:lnTo>
                  <a:lnTo>
                    <a:pt x="69612" y="33728"/>
                  </a:lnTo>
                  <a:cubicBezTo>
                    <a:pt x="67396" y="31515"/>
                    <a:pt x="66353" y="28262"/>
                    <a:pt x="67004" y="25268"/>
                  </a:cubicBezTo>
                  <a:cubicBezTo>
                    <a:pt x="67656" y="22144"/>
                    <a:pt x="69742" y="19671"/>
                    <a:pt x="72610" y="18500"/>
                  </a:cubicBezTo>
                  <a:cubicBezTo>
                    <a:pt x="86689" y="12773"/>
                    <a:pt x="101551" y="9779"/>
                    <a:pt x="116934" y="9779"/>
                  </a:cubicBezTo>
                  <a:cubicBezTo>
                    <a:pt x="148091" y="9779"/>
                    <a:pt x="177423" y="21884"/>
                    <a:pt x="199454" y="44011"/>
                  </a:cubicBezTo>
                  <a:cubicBezTo>
                    <a:pt x="230481" y="74988"/>
                    <a:pt x="241431" y="121585"/>
                    <a:pt x="227482" y="163236"/>
                  </a:cubicBezTo>
                  <a:lnTo>
                    <a:pt x="282887" y="218683"/>
                  </a:lnTo>
                  <a:cubicBezTo>
                    <a:pt x="284842" y="218944"/>
                    <a:pt x="286667" y="219725"/>
                    <a:pt x="287971" y="221026"/>
                  </a:cubicBezTo>
                  <a:lnTo>
                    <a:pt x="330991" y="263979"/>
                  </a:lnTo>
                  <a:lnTo>
                    <a:pt x="494337" y="100890"/>
                  </a:lnTo>
                  <a:cubicBezTo>
                    <a:pt x="490165" y="94252"/>
                    <a:pt x="487819" y="86573"/>
                    <a:pt x="487819" y="78503"/>
                  </a:cubicBezTo>
                  <a:cubicBezTo>
                    <a:pt x="487819" y="67309"/>
                    <a:pt x="492121" y="56766"/>
                    <a:pt x="500073" y="48827"/>
                  </a:cubicBezTo>
                  <a:cubicBezTo>
                    <a:pt x="502159" y="46744"/>
                    <a:pt x="504505" y="44922"/>
                    <a:pt x="507243" y="4323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FAD5A5-AECC-493A-B788-FA329C802654}"/>
              </a:ext>
            </a:extLst>
          </p:cNvPr>
          <p:cNvGrpSpPr/>
          <p:nvPr/>
        </p:nvGrpSpPr>
        <p:grpSpPr>
          <a:xfrm>
            <a:off x="2566849" y="4056245"/>
            <a:ext cx="850082" cy="850082"/>
            <a:chOff x="2566849" y="4056245"/>
            <a:chExt cx="850082" cy="850082"/>
          </a:xfrm>
        </p:grpSpPr>
        <p:sp>
          <p:nvSpPr>
            <p:cNvPr id="60" name="íṥļîḓê">
              <a:extLst>
                <a:ext uri="{FF2B5EF4-FFF2-40B4-BE49-F238E27FC236}">
                  <a16:creationId xmlns:a16="http://schemas.microsoft.com/office/drawing/2014/main" id="{CBA6C262-C848-4AE9-A382-81579E7F295F}"/>
                </a:ext>
              </a:extLst>
            </p:cNvPr>
            <p:cNvSpPr/>
            <p:nvPr/>
          </p:nvSpPr>
          <p:spPr>
            <a:xfrm>
              <a:off x="2566849" y="4056245"/>
              <a:ext cx="850082" cy="85008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1" name="íṥlíḓê">
              <a:extLst>
                <a:ext uri="{FF2B5EF4-FFF2-40B4-BE49-F238E27FC236}">
                  <a16:creationId xmlns:a16="http://schemas.microsoft.com/office/drawing/2014/main" id="{CB37560D-B703-4230-9EA8-EE03AC548985}"/>
                </a:ext>
              </a:extLst>
            </p:cNvPr>
            <p:cNvSpPr/>
            <p:nvPr/>
          </p:nvSpPr>
          <p:spPr>
            <a:xfrm>
              <a:off x="2618663" y="4108183"/>
              <a:ext cx="746455" cy="746452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62" name="ïśļiḑé">
              <a:extLst>
                <a:ext uri="{FF2B5EF4-FFF2-40B4-BE49-F238E27FC236}">
                  <a16:creationId xmlns:a16="http://schemas.microsoft.com/office/drawing/2014/main" id="{213E248C-4AD3-4D58-84A8-794DB23139D3}"/>
                </a:ext>
              </a:extLst>
            </p:cNvPr>
            <p:cNvSpPr/>
            <p:nvPr/>
          </p:nvSpPr>
          <p:spPr>
            <a:xfrm>
              <a:off x="2762336" y="4252173"/>
              <a:ext cx="459108" cy="458471"/>
            </a:xfrm>
            <a:custGeom>
              <a:avLst/>
              <a:gdLst>
                <a:gd name="connsiteX0" fmla="*/ 369386 w 609120"/>
                <a:gd name="connsiteY0" fmla="*/ 158945 h 608274"/>
                <a:gd name="connsiteX1" fmla="*/ 295374 w 609120"/>
                <a:gd name="connsiteY1" fmla="*/ 261970 h 608274"/>
                <a:gd name="connsiteX2" fmla="*/ 266605 w 609120"/>
                <a:gd name="connsiteY2" fmla="*/ 284410 h 608274"/>
                <a:gd name="connsiteX3" fmla="*/ 286113 w 609120"/>
                <a:gd name="connsiteY3" fmla="*/ 337856 h 608274"/>
                <a:gd name="connsiteX4" fmla="*/ 339630 w 609120"/>
                <a:gd name="connsiteY4" fmla="*/ 318297 h 608274"/>
                <a:gd name="connsiteX5" fmla="*/ 338263 w 609120"/>
                <a:gd name="connsiteY5" fmla="*/ 281908 h 608274"/>
                <a:gd name="connsiteX6" fmla="*/ 289074 w 609120"/>
                <a:gd name="connsiteY6" fmla="*/ 77904 h 608274"/>
                <a:gd name="connsiteX7" fmla="*/ 289074 w 609120"/>
                <a:gd name="connsiteY7" fmla="*/ 119600 h 608274"/>
                <a:gd name="connsiteX8" fmla="*/ 304560 w 609120"/>
                <a:gd name="connsiteY8" fmla="*/ 135065 h 608274"/>
                <a:gd name="connsiteX9" fmla="*/ 320045 w 609120"/>
                <a:gd name="connsiteY9" fmla="*/ 119600 h 608274"/>
                <a:gd name="connsiteX10" fmla="*/ 320045 w 609120"/>
                <a:gd name="connsiteY10" fmla="*/ 77904 h 608274"/>
                <a:gd name="connsiteX11" fmla="*/ 453722 w 609120"/>
                <a:gd name="connsiteY11" fmla="*/ 133321 h 608274"/>
                <a:gd name="connsiteX12" fmla="*/ 424269 w 609120"/>
                <a:gd name="connsiteY12" fmla="*/ 162660 h 608274"/>
                <a:gd name="connsiteX13" fmla="*/ 424269 w 609120"/>
                <a:gd name="connsiteY13" fmla="*/ 184569 h 608274"/>
                <a:gd name="connsiteX14" fmla="*/ 435200 w 609120"/>
                <a:gd name="connsiteY14" fmla="*/ 189117 h 608274"/>
                <a:gd name="connsiteX15" fmla="*/ 446207 w 609120"/>
                <a:gd name="connsiteY15" fmla="*/ 184569 h 608274"/>
                <a:gd name="connsiteX16" fmla="*/ 475584 w 609120"/>
                <a:gd name="connsiteY16" fmla="*/ 155154 h 608274"/>
                <a:gd name="connsiteX17" fmla="*/ 531074 w 609120"/>
                <a:gd name="connsiteY17" fmla="*/ 288656 h 608274"/>
                <a:gd name="connsiteX18" fmla="*/ 489324 w 609120"/>
                <a:gd name="connsiteY18" fmla="*/ 288656 h 608274"/>
                <a:gd name="connsiteX19" fmla="*/ 473838 w 609120"/>
                <a:gd name="connsiteY19" fmla="*/ 304121 h 608274"/>
                <a:gd name="connsiteX20" fmla="*/ 489324 w 609120"/>
                <a:gd name="connsiteY20" fmla="*/ 319586 h 608274"/>
                <a:gd name="connsiteX21" fmla="*/ 531074 w 609120"/>
                <a:gd name="connsiteY21" fmla="*/ 319586 h 608274"/>
                <a:gd name="connsiteX22" fmla="*/ 475660 w 609120"/>
                <a:gd name="connsiteY22" fmla="*/ 453087 h 608274"/>
                <a:gd name="connsiteX23" fmla="*/ 446207 w 609120"/>
                <a:gd name="connsiteY23" fmla="*/ 423673 h 608274"/>
                <a:gd name="connsiteX24" fmla="*/ 424269 w 609120"/>
                <a:gd name="connsiteY24" fmla="*/ 423673 h 608274"/>
                <a:gd name="connsiteX25" fmla="*/ 424269 w 609120"/>
                <a:gd name="connsiteY25" fmla="*/ 445582 h 608274"/>
                <a:gd name="connsiteX26" fmla="*/ 453722 w 609120"/>
                <a:gd name="connsiteY26" fmla="*/ 474920 h 608274"/>
                <a:gd name="connsiteX27" fmla="*/ 431556 w 609120"/>
                <a:gd name="connsiteY27" fmla="*/ 492053 h 608274"/>
                <a:gd name="connsiteX28" fmla="*/ 304560 w 609120"/>
                <a:gd name="connsiteY28" fmla="*/ 405175 h 608274"/>
                <a:gd name="connsiteX29" fmla="*/ 177563 w 609120"/>
                <a:gd name="connsiteY29" fmla="*/ 492053 h 608274"/>
                <a:gd name="connsiteX30" fmla="*/ 155397 w 609120"/>
                <a:gd name="connsiteY30" fmla="*/ 474920 h 608274"/>
                <a:gd name="connsiteX31" fmla="*/ 184850 w 609120"/>
                <a:gd name="connsiteY31" fmla="*/ 445582 h 608274"/>
                <a:gd name="connsiteX32" fmla="*/ 184850 w 609120"/>
                <a:gd name="connsiteY32" fmla="*/ 423673 h 608274"/>
                <a:gd name="connsiteX33" fmla="*/ 162912 w 609120"/>
                <a:gd name="connsiteY33" fmla="*/ 423673 h 608274"/>
                <a:gd name="connsiteX34" fmla="*/ 133535 w 609120"/>
                <a:gd name="connsiteY34" fmla="*/ 453087 h 608274"/>
                <a:gd name="connsiteX35" fmla="*/ 78045 w 609120"/>
                <a:gd name="connsiteY35" fmla="*/ 319586 h 608274"/>
                <a:gd name="connsiteX36" fmla="*/ 119795 w 609120"/>
                <a:gd name="connsiteY36" fmla="*/ 319586 h 608274"/>
                <a:gd name="connsiteX37" fmla="*/ 135281 w 609120"/>
                <a:gd name="connsiteY37" fmla="*/ 304121 h 608274"/>
                <a:gd name="connsiteX38" fmla="*/ 119795 w 609120"/>
                <a:gd name="connsiteY38" fmla="*/ 288656 h 608274"/>
                <a:gd name="connsiteX39" fmla="*/ 78045 w 609120"/>
                <a:gd name="connsiteY39" fmla="*/ 288656 h 608274"/>
                <a:gd name="connsiteX40" fmla="*/ 133535 w 609120"/>
                <a:gd name="connsiteY40" fmla="*/ 155154 h 608274"/>
                <a:gd name="connsiteX41" fmla="*/ 162912 w 609120"/>
                <a:gd name="connsiteY41" fmla="*/ 184569 h 608274"/>
                <a:gd name="connsiteX42" fmla="*/ 173919 w 609120"/>
                <a:gd name="connsiteY42" fmla="*/ 189117 h 608274"/>
                <a:gd name="connsiteX43" fmla="*/ 184850 w 609120"/>
                <a:gd name="connsiteY43" fmla="*/ 184569 h 608274"/>
                <a:gd name="connsiteX44" fmla="*/ 184850 w 609120"/>
                <a:gd name="connsiteY44" fmla="*/ 162660 h 608274"/>
                <a:gd name="connsiteX45" fmla="*/ 155397 w 609120"/>
                <a:gd name="connsiteY45" fmla="*/ 133321 h 608274"/>
                <a:gd name="connsiteX46" fmla="*/ 289074 w 609120"/>
                <a:gd name="connsiteY46" fmla="*/ 77904 h 608274"/>
                <a:gd name="connsiteX47" fmla="*/ 304560 w 609120"/>
                <a:gd name="connsiteY47" fmla="*/ 46394 h 608274"/>
                <a:gd name="connsiteX48" fmla="*/ 123282 w 609120"/>
                <a:gd name="connsiteY48" fmla="*/ 120912 h 608274"/>
                <a:gd name="connsiteX49" fmla="*/ 122067 w 609120"/>
                <a:gd name="connsiteY49" fmla="*/ 121898 h 608274"/>
                <a:gd name="connsiteX50" fmla="*/ 121080 w 609120"/>
                <a:gd name="connsiteY50" fmla="*/ 123111 h 608274"/>
                <a:gd name="connsiteX51" fmla="*/ 46458 w 609120"/>
                <a:gd name="connsiteY51" fmla="*/ 304137 h 608274"/>
                <a:gd name="connsiteX52" fmla="*/ 121080 w 609120"/>
                <a:gd name="connsiteY52" fmla="*/ 485164 h 608274"/>
                <a:gd name="connsiteX53" fmla="*/ 122067 w 609120"/>
                <a:gd name="connsiteY53" fmla="*/ 486377 h 608274"/>
                <a:gd name="connsiteX54" fmla="*/ 123282 w 609120"/>
                <a:gd name="connsiteY54" fmla="*/ 487362 h 608274"/>
                <a:gd name="connsiteX55" fmla="*/ 304560 w 609120"/>
                <a:gd name="connsiteY55" fmla="*/ 561880 h 608274"/>
                <a:gd name="connsiteX56" fmla="*/ 485838 w 609120"/>
                <a:gd name="connsiteY56" fmla="*/ 487362 h 608274"/>
                <a:gd name="connsiteX57" fmla="*/ 487053 w 609120"/>
                <a:gd name="connsiteY57" fmla="*/ 486377 h 608274"/>
                <a:gd name="connsiteX58" fmla="*/ 488040 w 609120"/>
                <a:gd name="connsiteY58" fmla="*/ 485164 h 608274"/>
                <a:gd name="connsiteX59" fmla="*/ 562662 w 609120"/>
                <a:gd name="connsiteY59" fmla="*/ 304137 h 608274"/>
                <a:gd name="connsiteX60" fmla="*/ 488040 w 609120"/>
                <a:gd name="connsiteY60" fmla="*/ 123111 h 608274"/>
                <a:gd name="connsiteX61" fmla="*/ 487053 w 609120"/>
                <a:gd name="connsiteY61" fmla="*/ 121898 h 608274"/>
                <a:gd name="connsiteX62" fmla="*/ 485838 w 609120"/>
                <a:gd name="connsiteY62" fmla="*/ 120912 h 608274"/>
                <a:gd name="connsiteX63" fmla="*/ 304560 w 609120"/>
                <a:gd name="connsiteY63" fmla="*/ 46394 h 608274"/>
                <a:gd name="connsiteX64" fmla="*/ 304560 w 609120"/>
                <a:gd name="connsiteY64" fmla="*/ 0 h 608274"/>
                <a:gd name="connsiteX65" fmla="*/ 609120 w 609120"/>
                <a:gd name="connsiteY65" fmla="*/ 304137 h 608274"/>
                <a:gd name="connsiteX66" fmla="*/ 304560 w 609120"/>
                <a:gd name="connsiteY66" fmla="*/ 608274 h 608274"/>
                <a:gd name="connsiteX67" fmla="*/ 0 w 609120"/>
                <a:gd name="connsiteY67" fmla="*/ 304137 h 608274"/>
                <a:gd name="connsiteX68" fmla="*/ 304560 w 609120"/>
                <a:gd name="connsiteY68" fmla="*/ 0 h 60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9120" h="608274">
                  <a:moveTo>
                    <a:pt x="369386" y="158945"/>
                  </a:moveTo>
                  <a:lnTo>
                    <a:pt x="295374" y="261970"/>
                  </a:lnTo>
                  <a:cubicBezTo>
                    <a:pt x="283153" y="264396"/>
                    <a:pt x="272222" y="272356"/>
                    <a:pt x="266605" y="284410"/>
                  </a:cubicBezTo>
                  <a:cubicBezTo>
                    <a:pt x="257268" y="304576"/>
                    <a:pt x="265997" y="328456"/>
                    <a:pt x="286113" y="337856"/>
                  </a:cubicBezTo>
                  <a:cubicBezTo>
                    <a:pt x="306305" y="347181"/>
                    <a:pt x="330217" y="338463"/>
                    <a:pt x="339630" y="318297"/>
                  </a:cubicBezTo>
                  <a:cubicBezTo>
                    <a:pt x="345247" y="306243"/>
                    <a:pt x="344336" y="292749"/>
                    <a:pt x="338263" y="281908"/>
                  </a:cubicBezTo>
                  <a:close/>
                  <a:moveTo>
                    <a:pt x="289074" y="77904"/>
                  </a:moveTo>
                  <a:lnTo>
                    <a:pt x="289074" y="119600"/>
                  </a:lnTo>
                  <a:cubicBezTo>
                    <a:pt x="289074" y="128090"/>
                    <a:pt x="295982" y="135065"/>
                    <a:pt x="304560" y="135065"/>
                  </a:cubicBezTo>
                  <a:cubicBezTo>
                    <a:pt x="313137" y="135065"/>
                    <a:pt x="320045" y="128090"/>
                    <a:pt x="320045" y="119600"/>
                  </a:cubicBezTo>
                  <a:lnTo>
                    <a:pt x="320045" y="77904"/>
                  </a:lnTo>
                  <a:cubicBezTo>
                    <a:pt x="371056" y="81316"/>
                    <a:pt x="417437" y="101633"/>
                    <a:pt x="453722" y="133321"/>
                  </a:cubicBezTo>
                  <a:lnTo>
                    <a:pt x="424269" y="162660"/>
                  </a:lnTo>
                  <a:cubicBezTo>
                    <a:pt x="418196" y="168724"/>
                    <a:pt x="418196" y="178504"/>
                    <a:pt x="424269" y="184569"/>
                  </a:cubicBezTo>
                  <a:cubicBezTo>
                    <a:pt x="427305" y="187601"/>
                    <a:pt x="431253" y="189117"/>
                    <a:pt x="435200" y="189117"/>
                  </a:cubicBezTo>
                  <a:cubicBezTo>
                    <a:pt x="439223" y="189117"/>
                    <a:pt x="443171" y="187601"/>
                    <a:pt x="446207" y="184569"/>
                  </a:cubicBezTo>
                  <a:lnTo>
                    <a:pt x="475584" y="155154"/>
                  </a:lnTo>
                  <a:cubicBezTo>
                    <a:pt x="507314" y="191392"/>
                    <a:pt x="527658" y="237711"/>
                    <a:pt x="531074" y="288656"/>
                  </a:cubicBezTo>
                  <a:lnTo>
                    <a:pt x="489324" y="288656"/>
                  </a:lnTo>
                  <a:cubicBezTo>
                    <a:pt x="480822" y="288656"/>
                    <a:pt x="473838" y="295554"/>
                    <a:pt x="473838" y="304121"/>
                  </a:cubicBezTo>
                  <a:cubicBezTo>
                    <a:pt x="473838" y="312687"/>
                    <a:pt x="480822" y="319586"/>
                    <a:pt x="489324" y="319586"/>
                  </a:cubicBezTo>
                  <a:lnTo>
                    <a:pt x="531074" y="319586"/>
                  </a:lnTo>
                  <a:cubicBezTo>
                    <a:pt x="527658" y="370530"/>
                    <a:pt x="507314" y="416850"/>
                    <a:pt x="475660" y="453087"/>
                  </a:cubicBezTo>
                  <a:lnTo>
                    <a:pt x="446207" y="423673"/>
                  </a:lnTo>
                  <a:cubicBezTo>
                    <a:pt x="440134" y="417608"/>
                    <a:pt x="430342" y="417608"/>
                    <a:pt x="424269" y="423673"/>
                  </a:cubicBezTo>
                  <a:cubicBezTo>
                    <a:pt x="418272" y="429738"/>
                    <a:pt x="418272" y="439517"/>
                    <a:pt x="424269" y="445582"/>
                  </a:cubicBezTo>
                  <a:lnTo>
                    <a:pt x="453722" y="474920"/>
                  </a:lnTo>
                  <a:cubicBezTo>
                    <a:pt x="446662" y="481061"/>
                    <a:pt x="439299" y="486822"/>
                    <a:pt x="431556" y="492053"/>
                  </a:cubicBezTo>
                  <a:cubicBezTo>
                    <a:pt x="411820" y="441261"/>
                    <a:pt x="362403" y="405175"/>
                    <a:pt x="304560" y="405175"/>
                  </a:cubicBezTo>
                  <a:cubicBezTo>
                    <a:pt x="246716" y="405175"/>
                    <a:pt x="197299" y="441261"/>
                    <a:pt x="177563" y="492053"/>
                  </a:cubicBezTo>
                  <a:cubicBezTo>
                    <a:pt x="169820" y="486822"/>
                    <a:pt x="162457" y="481061"/>
                    <a:pt x="155397" y="474920"/>
                  </a:cubicBezTo>
                  <a:lnTo>
                    <a:pt x="184850" y="445582"/>
                  </a:lnTo>
                  <a:cubicBezTo>
                    <a:pt x="190923" y="439517"/>
                    <a:pt x="190923" y="429738"/>
                    <a:pt x="184850" y="423673"/>
                  </a:cubicBezTo>
                  <a:cubicBezTo>
                    <a:pt x="178777" y="417608"/>
                    <a:pt x="168985" y="417608"/>
                    <a:pt x="162912" y="423673"/>
                  </a:cubicBezTo>
                  <a:lnTo>
                    <a:pt x="133535" y="453087"/>
                  </a:lnTo>
                  <a:cubicBezTo>
                    <a:pt x="101805" y="416850"/>
                    <a:pt x="81461" y="370530"/>
                    <a:pt x="78045" y="319586"/>
                  </a:cubicBezTo>
                  <a:lnTo>
                    <a:pt x="119795" y="319586"/>
                  </a:lnTo>
                  <a:cubicBezTo>
                    <a:pt x="128297" y="319586"/>
                    <a:pt x="135281" y="312687"/>
                    <a:pt x="135281" y="304121"/>
                  </a:cubicBezTo>
                  <a:cubicBezTo>
                    <a:pt x="135281" y="295554"/>
                    <a:pt x="128297" y="288656"/>
                    <a:pt x="119795" y="288656"/>
                  </a:cubicBezTo>
                  <a:lnTo>
                    <a:pt x="78045" y="288656"/>
                  </a:lnTo>
                  <a:cubicBezTo>
                    <a:pt x="81461" y="237711"/>
                    <a:pt x="101805" y="191392"/>
                    <a:pt x="133535" y="155154"/>
                  </a:cubicBezTo>
                  <a:lnTo>
                    <a:pt x="162912" y="184569"/>
                  </a:lnTo>
                  <a:cubicBezTo>
                    <a:pt x="165948" y="187601"/>
                    <a:pt x="169896" y="189117"/>
                    <a:pt x="173919" y="189117"/>
                  </a:cubicBezTo>
                  <a:cubicBezTo>
                    <a:pt x="177866" y="189117"/>
                    <a:pt x="181814" y="187601"/>
                    <a:pt x="184850" y="184569"/>
                  </a:cubicBezTo>
                  <a:cubicBezTo>
                    <a:pt x="190923" y="178504"/>
                    <a:pt x="190923" y="168724"/>
                    <a:pt x="184850" y="162660"/>
                  </a:cubicBezTo>
                  <a:lnTo>
                    <a:pt x="155397" y="133321"/>
                  </a:lnTo>
                  <a:cubicBezTo>
                    <a:pt x="191682" y="101633"/>
                    <a:pt x="238063" y="81316"/>
                    <a:pt x="289074" y="77904"/>
                  </a:cubicBezTo>
                  <a:close/>
                  <a:moveTo>
                    <a:pt x="304560" y="46394"/>
                  </a:moveTo>
                  <a:cubicBezTo>
                    <a:pt x="233962" y="46394"/>
                    <a:pt x="169892" y="74897"/>
                    <a:pt x="123282" y="120912"/>
                  </a:cubicBezTo>
                  <a:cubicBezTo>
                    <a:pt x="122902" y="121215"/>
                    <a:pt x="122446" y="121519"/>
                    <a:pt x="122067" y="121898"/>
                  </a:cubicBezTo>
                  <a:cubicBezTo>
                    <a:pt x="121687" y="122277"/>
                    <a:pt x="121384" y="122732"/>
                    <a:pt x="121080" y="123111"/>
                  </a:cubicBezTo>
                  <a:cubicBezTo>
                    <a:pt x="75001" y="169656"/>
                    <a:pt x="46458" y="233637"/>
                    <a:pt x="46458" y="304137"/>
                  </a:cubicBezTo>
                  <a:cubicBezTo>
                    <a:pt x="46458" y="374638"/>
                    <a:pt x="75001" y="438619"/>
                    <a:pt x="121080" y="485164"/>
                  </a:cubicBezTo>
                  <a:cubicBezTo>
                    <a:pt x="121384" y="485543"/>
                    <a:pt x="121687" y="485998"/>
                    <a:pt x="122067" y="486377"/>
                  </a:cubicBezTo>
                  <a:cubicBezTo>
                    <a:pt x="122446" y="486756"/>
                    <a:pt x="122902" y="487059"/>
                    <a:pt x="123282" y="487362"/>
                  </a:cubicBezTo>
                  <a:cubicBezTo>
                    <a:pt x="169892" y="533377"/>
                    <a:pt x="233962" y="561880"/>
                    <a:pt x="304560" y="561880"/>
                  </a:cubicBezTo>
                  <a:cubicBezTo>
                    <a:pt x="375158" y="561880"/>
                    <a:pt x="439228" y="533377"/>
                    <a:pt x="485838" y="487362"/>
                  </a:cubicBezTo>
                  <a:cubicBezTo>
                    <a:pt x="486294" y="487059"/>
                    <a:pt x="486674" y="486756"/>
                    <a:pt x="487053" y="486377"/>
                  </a:cubicBezTo>
                  <a:cubicBezTo>
                    <a:pt x="487433" y="485998"/>
                    <a:pt x="487736" y="485619"/>
                    <a:pt x="488040" y="485164"/>
                  </a:cubicBezTo>
                  <a:cubicBezTo>
                    <a:pt x="534119" y="438619"/>
                    <a:pt x="562662" y="374638"/>
                    <a:pt x="562662" y="304137"/>
                  </a:cubicBezTo>
                  <a:cubicBezTo>
                    <a:pt x="562662" y="233637"/>
                    <a:pt x="534119" y="169656"/>
                    <a:pt x="488040" y="123111"/>
                  </a:cubicBezTo>
                  <a:cubicBezTo>
                    <a:pt x="487736" y="122656"/>
                    <a:pt x="487433" y="122277"/>
                    <a:pt x="487053" y="121898"/>
                  </a:cubicBezTo>
                  <a:cubicBezTo>
                    <a:pt x="486674" y="121519"/>
                    <a:pt x="486218" y="121215"/>
                    <a:pt x="485838" y="120912"/>
                  </a:cubicBezTo>
                  <a:cubicBezTo>
                    <a:pt x="439228" y="74897"/>
                    <a:pt x="375158" y="46394"/>
                    <a:pt x="304560" y="46394"/>
                  </a:cubicBezTo>
                  <a:close/>
                  <a:moveTo>
                    <a:pt x="304560" y="0"/>
                  </a:moveTo>
                  <a:cubicBezTo>
                    <a:pt x="472782" y="0"/>
                    <a:pt x="609120" y="136149"/>
                    <a:pt x="609120" y="304137"/>
                  </a:cubicBezTo>
                  <a:cubicBezTo>
                    <a:pt x="609120" y="472125"/>
                    <a:pt x="472782" y="608274"/>
                    <a:pt x="304560" y="608274"/>
                  </a:cubicBezTo>
                  <a:cubicBezTo>
                    <a:pt x="136338" y="608274"/>
                    <a:pt x="0" y="472125"/>
                    <a:pt x="0" y="304137"/>
                  </a:cubicBezTo>
                  <a:cubicBezTo>
                    <a:pt x="0" y="136149"/>
                    <a:pt x="136338" y="0"/>
                    <a:pt x="304560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7" name="矩形 36">
            <a:extLst>
              <a:ext uri="{FF2B5EF4-FFF2-40B4-BE49-F238E27FC236}">
                <a16:creationId xmlns:a16="http://schemas.microsoft.com/office/drawing/2014/main" id="{7DE10C5B-6304-4CC5-840E-F6BA5C0D8DB1}"/>
              </a:ext>
            </a:extLst>
          </p:cNvPr>
          <p:cNvSpPr/>
          <p:nvPr/>
        </p:nvSpPr>
        <p:spPr>
          <a:xfrm>
            <a:off x="897911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F67529F-1114-49A4-B3F5-07ADEC7D2588}"/>
              </a:ext>
            </a:extLst>
          </p:cNvPr>
          <p:cNvSpPr txBox="1"/>
          <p:nvPr/>
        </p:nvSpPr>
        <p:spPr>
          <a:xfrm>
            <a:off x="9168726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81466E5-D7AD-4064-8F38-746E53711A6C}"/>
              </a:ext>
            </a:extLst>
          </p:cNvPr>
          <p:cNvSpPr txBox="1"/>
          <p:nvPr/>
        </p:nvSpPr>
        <p:spPr>
          <a:xfrm>
            <a:off x="8337174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BBD7D822-813D-450C-89E3-5145C41B10C6}"/>
              </a:ext>
            </a:extLst>
          </p:cNvPr>
          <p:cNvSpPr/>
          <p:nvPr/>
        </p:nvSpPr>
        <p:spPr>
          <a:xfrm>
            <a:off x="673100" y="2609850"/>
            <a:ext cx="2539790" cy="22885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0A8335F-7D2C-4D84-B73E-DD55E6D1E1DB}"/>
              </a:ext>
            </a:extLst>
          </p:cNvPr>
          <p:cNvSpPr txBox="1"/>
          <p:nvPr/>
        </p:nvSpPr>
        <p:spPr>
          <a:xfrm>
            <a:off x="660400" y="2401645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2457C92-5374-42B4-A319-4909FFE28FA3}"/>
              </a:ext>
            </a:extLst>
          </p:cNvPr>
          <p:cNvSpPr txBox="1"/>
          <p:nvPr/>
        </p:nvSpPr>
        <p:spPr>
          <a:xfrm>
            <a:off x="660400" y="2801755"/>
            <a:ext cx="3181726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B68C4BFE-B847-4B94-B483-14A9BA92B42C}"/>
              </a:ext>
            </a:extLst>
          </p:cNvPr>
          <p:cNvSpPr/>
          <p:nvPr/>
        </p:nvSpPr>
        <p:spPr>
          <a:xfrm>
            <a:off x="4633620" y="5623560"/>
            <a:ext cx="2924761" cy="2251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7" name="文本占位符 7">
            <a:extLst>
              <a:ext uri="{FF2B5EF4-FFF2-40B4-BE49-F238E27FC236}">
                <a16:creationId xmlns:a16="http://schemas.microsoft.com/office/drawing/2014/main" id="{06AA4AA5-3DD7-48BC-9539-D84A88076176}"/>
              </a:ext>
            </a:extLst>
          </p:cNvPr>
          <p:cNvSpPr txBox="1">
            <a:spLocks/>
          </p:cNvSpPr>
          <p:nvPr/>
        </p:nvSpPr>
        <p:spPr>
          <a:xfrm>
            <a:off x="3950574" y="4802185"/>
            <a:ext cx="4290852" cy="5366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200" b="1" dirty="0">
                <a:solidFill>
                  <a:schemeClr val="accent1"/>
                </a:solidFill>
                <a:cs typeface="+mn-ea"/>
              </a:rPr>
              <a:t>请输入你的主标题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13759681-53B7-49C3-AB8F-449A85664D5C}"/>
              </a:ext>
            </a:extLst>
          </p:cNvPr>
          <p:cNvSpPr txBox="1">
            <a:spLocks/>
          </p:cNvSpPr>
          <p:nvPr/>
        </p:nvSpPr>
        <p:spPr>
          <a:xfrm>
            <a:off x="3950574" y="5422840"/>
            <a:ext cx="4290852" cy="4258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400" b="1" dirty="0">
                <a:solidFill>
                  <a:schemeClr val="accent1"/>
                </a:solidFill>
                <a:cs typeface="+mn-ea"/>
              </a:rPr>
              <a:t>请输入你的副标题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D30BA306-6477-4C29-8869-553FFD8E3E4D}"/>
              </a:ext>
            </a:extLst>
          </p:cNvPr>
          <p:cNvGrpSpPr/>
          <p:nvPr/>
        </p:nvGrpSpPr>
        <p:grpSpPr>
          <a:xfrm>
            <a:off x="2251262" y="2866751"/>
            <a:ext cx="7689475" cy="1218100"/>
            <a:chOff x="2251262" y="2866751"/>
            <a:chExt cx="7689475" cy="1218100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F8A1386-CE61-4360-AA20-BC495CB59276}"/>
                </a:ext>
              </a:extLst>
            </p:cNvPr>
            <p:cNvCxnSpPr>
              <a:cxnSpLocks/>
            </p:cNvCxnSpPr>
            <p:nvPr/>
          </p:nvCxnSpPr>
          <p:spPr>
            <a:xfrm>
              <a:off x="2251262" y="2866751"/>
              <a:ext cx="76894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475AEF82-B66A-4F59-A25B-4D3825F77EE1}"/>
                </a:ext>
              </a:extLst>
            </p:cNvPr>
            <p:cNvCxnSpPr>
              <a:cxnSpLocks/>
              <a:endCxn id="22" idx="0"/>
            </p:cNvCxnSpPr>
            <p:nvPr/>
          </p:nvCxnSpPr>
          <p:spPr>
            <a:xfrm>
              <a:off x="2251263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4CE1B53B-774F-4E5A-AC9F-C2FA7343C363}"/>
                </a:ext>
              </a:extLst>
            </p:cNvPr>
            <p:cNvCxnSpPr>
              <a:cxnSpLocks/>
              <a:endCxn id="39" idx="0"/>
            </p:cNvCxnSpPr>
            <p:nvPr/>
          </p:nvCxnSpPr>
          <p:spPr>
            <a:xfrm>
              <a:off x="6096000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22C404-EA8A-4B6D-AF34-551ECE6179B5}"/>
                </a:ext>
              </a:extLst>
            </p:cNvPr>
            <p:cNvCxnSpPr>
              <a:cxnSpLocks/>
              <a:endCxn id="47" idx="0"/>
            </p:cNvCxnSpPr>
            <p:nvPr/>
          </p:nvCxnSpPr>
          <p:spPr>
            <a:xfrm>
              <a:off x="9940737" y="2866751"/>
              <a:ext cx="0" cy="121810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CF35023-E22F-4EBD-847A-007796ACEDB1}"/>
              </a:ext>
            </a:extLst>
          </p:cNvPr>
          <p:cNvSpPr/>
          <p:nvPr/>
        </p:nvSpPr>
        <p:spPr>
          <a:xfrm>
            <a:off x="4633620" y="2071060"/>
            <a:ext cx="2924761" cy="24239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20✪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660400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505137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349874" y="5351881"/>
            <a:ext cx="3181726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图片、图表或图形将会更改以匹配新的主题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0BB00EA-F64E-41B8-B063-74A537500C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470510"/>
            <a:ext cx="792480" cy="79248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6C67DF7C-04A6-4FD5-A0F7-05AA5554C2CD}"/>
              </a:ext>
            </a:extLst>
          </p:cNvPr>
          <p:cNvSpPr txBox="1"/>
          <p:nvPr/>
        </p:nvSpPr>
        <p:spPr>
          <a:xfrm>
            <a:off x="4413813" y="1831873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9F29A09-19EC-4453-BECF-DA9A3BDA72A2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79BBC4-8C83-4631-9235-A93CE3C2307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pic>
        <p:nvPicPr>
          <p:cNvPr id="36" name="图片 35" descr="图片包含 树, 户外, 植物, 地面&#10;&#10;自动生成的说明">
            <a:extLst>
              <a:ext uri="{FF2B5EF4-FFF2-40B4-BE49-F238E27FC236}">
                <a16:creationId xmlns:a16="http://schemas.microsoft.com/office/drawing/2014/main" id="{8BCCDDCF-B287-41B0-84A9-A3043AAB30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524" b="51640"/>
          <a:stretch/>
        </p:blipFill>
        <p:spPr>
          <a:xfrm>
            <a:off x="1" y="997964"/>
            <a:ext cx="12191999" cy="723194"/>
          </a:xfrm>
          <a:custGeom>
            <a:avLst/>
            <a:gdLst>
              <a:gd name="connsiteX0" fmla="*/ 0 w 12191999"/>
              <a:gd name="connsiteY0" fmla="*/ 0 h 536746"/>
              <a:gd name="connsiteX1" fmla="*/ 12191999 w 12191999"/>
              <a:gd name="connsiteY1" fmla="*/ 0 h 536746"/>
              <a:gd name="connsiteX2" fmla="*/ 12191999 w 12191999"/>
              <a:gd name="connsiteY2" fmla="*/ 536746 h 536746"/>
              <a:gd name="connsiteX3" fmla="*/ 0 w 12191999"/>
              <a:gd name="connsiteY3" fmla="*/ 536746 h 5367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536746">
                <a:moveTo>
                  <a:pt x="0" y="0"/>
                </a:moveTo>
                <a:lnTo>
                  <a:pt x="12191999" y="0"/>
                </a:lnTo>
                <a:lnTo>
                  <a:pt x="12191999" y="536746"/>
                </a:lnTo>
                <a:lnTo>
                  <a:pt x="0" y="5367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422873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F8A1386-CE61-4360-AA20-BC495CB59276}"/>
              </a:ext>
            </a:extLst>
          </p:cNvPr>
          <p:cNvCxnSpPr>
            <a:cxnSpLocks/>
          </p:cNvCxnSpPr>
          <p:nvPr/>
        </p:nvCxnSpPr>
        <p:spPr>
          <a:xfrm>
            <a:off x="2251262" y="1574218"/>
            <a:ext cx="768947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75AEF82-B66A-4F59-A25B-4D3825F77EE1}"/>
              </a:ext>
            </a:extLst>
          </p:cNvPr>
          <p:cNvCxnSpPr>
            <a:cxnSpLocks/>
            <a:endCxn id="22" idx="0"/>
          </p:cNvCxnSpPr>
          <p:nvPr/>
        </p:nvCxnSpPr>
        <p:spPr>
          <a:xfrm>
            <a:off x="2251263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CE1B53B-774F-4E5A-AC9F-C2FA7343C363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6096000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7822C404-EA8A-4B6D-AF34-551ECE6179B5}"/>
              </a:ext>
            </a:extLst>
          </p:cNvPr>
          <p:cNvCxnSpPr>
            <a:cxnSpLocks/>
            <a:endCxn id="47" idx="0"/>
          </p:cNvCxnSpPr>
          <p:nvPr/>
        </p:nvCxnSpPr>
        <p:spPr>
          <a:xfrm>
            <a:off x="9940737" y="1574218"/>
            <a:ext cx="0" cy="251063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21✪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AE4FBA-B568-4405-B37E-392ABCAA562B}"/>
              </a:ext>
            </a:extLst>
          </p:cNvPr>
          <p:cNvSpPr txBox="1"/>
          <p:nvPr/>
        </p:nvSpPr>
        <p:spPr>
          <a:xfrm>
            <a:off x="788882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40EBADB-9112-4A56-BACC-DED1215FB249}"/>
              </a:ext>
            </a:extLst>
          </p:cNvPr>
          <p:cNvSpPr txBox="1"/>
          <p:nvPr/>
        </p:nvSpPr>
        <p:spPr>
          <a:xfrm>
            <a:off x="948014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E451141-8B5E-45B1-BBB0-E147BF2C3863}"/>
              </a:ext>
            </a:extLst>
          </p:cNvPr>
          <p:cNvSpPr txBox="1"/>
          <p:nvPr/>
        </p:nvSpPr>
        <p:spPr>
          <a:xfrm>
            <a:off x="4633619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A43BC7C-C8D9-4413-BAE5-E4A070C479D0}"/>
              </a:ext>
            </a:extLst>
          </p:cNvPr>
          <p:cNvSpPr txBox="1"/>
          <p:nvPr/>
        </p:nvSpPr>
        <p:spPr>
          <a:xfrm>
            <a:off x="4792752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18C6135-A535-4FCB-A9B0-355458AD87E5}"/>
              </a:ext>
            </a:extLst>
          </p:cNvPr>
          <p:cNvSpPr txBox="1"/>
          <p:nvPr/>
        </p:nvSpPr>
        <p:spPr>
          <a:xfrm>
            <a:off x="8478356" y="489655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1AF507E-9059-4C26-85ED-BB68EBEC79F1}"/>
              </a:ext>
            </a:extLst>
          </p:cNvPr>
          <p:cNvSpPr txBox="1"/>
          <p:nvPr/>
        </p:nvSpPr>
        <p:spPr>
          <a:xfrm>
            <a:off x="8637487" y="535188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21" name="Group 7">
            <a:extLst>
              <a:ext uri="{FF2B5EF4-FFF2-40B4-BE49-F238E27FC236}">
                <a16:creationId xmlns:a16="http://schemas.microsoft.com/office/drawing/2014/main" id="{ED2B2950-FE9D-40B4-920E-B83CC14C15C9}"/>
              </a:ext>
            </a:extLst>
          </p:cNvPr>
          <p:cNvGrpSpPr/>
          <p:nvPr/>
        </p:nvGrpSpPr>
        <p:grpSpPr>
          <a:xfrm>
            <a:off x="1923720" y="4084851"/>
            <a:ext cx="655086" cy="655086"/>
            <a:chOff x="10010259" y="3170881"/>
            <a:chExt cx="820800" cy="820800"/>
          </a:xfrm>
        </p:grpSpPr>
        <p:sp>
          <p:nvSpPr>
            <p:cNvPr id="22" name="íṥļîḓê">
              <a:extLst>
                <a:ext uri="{FF2B5EF4-FFF2-40B4-BE49-F238E27FC236}">
                  <a16:creationId xmlns:a16="http://schemas.microsoft.com/office/drawing/2014/main" id="{46A7C129-78A2-41C8-8218-40237C8C57D9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3" name="íṥlíḓê">
              <a:extLst>
                <a:ext uri="{FF2B5EF4-FFF2-40B4-BE49-F238E27FC236}">
                  <a16:creationId xmlns:a16="http://schemas.microsoft.com/office/drawing/2014/main" id="{35938B3C-FEE6-432B-9E8B-820226E18EA0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ïśļiḑé">
              <a:extLst>
                <a:ext uri="{FF2B5EF4-FFF2-40B4-BE49-F238E27FC236}">
                  <a16:creationId xmlns:a16="http://schemas.microsoft.com/office/drawing/2014/main" id="{E41022A1-FBAB-45C3-AFEF-9E8C168EB458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8" name="Group 7">
            <a:extLst>
              <a:ext uri="{FF2B5EF4-FFF2-40B4-BE49-F238E27FC236}">
                <a16:creationId xmlns:a16="http://schemas.microsoft.com/office/drawing/2014/main" id="{428F52BC-A59B-42D8-8223-AEB1922E636B}"/>
              </a:ext>
            </a:extLst>
          </p:cNvPr>
          <p:cNvGrpSpPr/>
          <p:nvPr/>
        </p:nvGrpSpPr>
        <p:grpSpPr>
          <a:xfrm>
            <a:off x="5768457" y="4084851"/>
            <a:ext cx="655086" cy="655086"/>
            <a:chOff x="10010259" y="3170881"/>
            <a:chExt cx="820800" cy="820800"/>
          </a:xfrm>
        </p:grpSpPr>
        <p:sp>
          <p:nvSpPr>
            <p:cNvPr id="39" name="íṥļîḓê">
              <a:extLst>
                <a:ext uri="{FF2B5EF4-FFF2-40B4-BE49-F238E27FC236}">
                  <a16:creationId xmlns:a16="http://schemas.microsoft.com/office/drawing/2014/main" id="{E02E5106-6C0C-49C3-91AD-A3529FE5C70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0" name="íṥlíḓê">
              <a:extLst>
                <a:ext uri="{FF2B5EF4-FFF2-40B4-BE49-F238E27FC236}">
                  <a16:creationId xmlns:a16="http://schemas.microsoft.com/office/drawing/2014/main" id="{641323D9-408B-4C0F-B1A0-305AB5B63AD9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1" name="ïśļiḑé">
              <a:extLst>
                <a:ext uri="{FF2B5EF4-FFF2-40B4-BE49-F238E27FC236}">
                  <a16:creationId xmlns:a16="http://schemas.microsoft.com/office/drawing/2014/main" id="{AB1969B1-B11D-4881-B21F-EEAFC3C69ED7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46" name="Group 7">
            <a:extLst>
              <a:ext uri="{FF2B5EF4-FFF2-40B4-BE49-F238E27FC236}">
                <a16:creationId xmlns:a16="http://schemas.microsoft.com/office/drawing/2014/main" id="{F3381978-FCCF-4E47-9110-63B32045F97D}"/>
              </a:ext>
            </a:extLst>
          </p:cNvPr>
          <p:cNvGrpSpPr/>
          <p:nvPr/>
        </p:nvGrpSpPr>
        <p:grpSpPr>
          <a:xfrm>
            <a:off x="9613194" y="4084851"/>
            <a:ext cx="655086" cy="655086"/>
            <a:chOff x="10010259" y="3170881"/>
            <a:chExt cx="820800" cy="820800"/>
          </a:xfrm>
        </p:grpSpPr>
        <p:sp>
          <p:nvSpPr>
            <p:cNvPr id="47" name="íṥļîḓê">
              <a:extLst>
                <a:ext uri="{FF2B5EF4-FFF2-40B4-BE49-F238E27FC236}">
                  <a16:creationId xmlns:a16="http://schemas.microsoft.com/office/drawing/2014/main" id="{7DEF0729-E271-4658-B9BF-43B77681D86A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íṥlíḓê">
              <a:extLst>
                <a:ext uri="{FF2B5EF4-FFF2-40B4-BE49-F238E27FC236}">
                  <a16:creationId xmlns:a16="http://schemas.microsoft.com/office/drawing/2014/main" id="{D315C15D-D50C-4485-AC6A-E994463E90F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9" name="ïśļiḑé">
              <a:extLst>
                <a:ext uri="{FF2B5EF4-FFF2-40B4-BE49-F238E27FC236}">
                  <a16:creationId xmlns:a16="http://schemas.microsoft.com/office/drawing/2014/main" id="{D3696332-917C-4783-82FC-3EA43EBE353C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2880F86E-FD29-430D-ADE2-AF97B6659F03}"/>
              </a:ext>
            </a:extLst>
          </p:cNvPr>
          <p:cNvSpPr txBox="1"/>
          <p:nvPr/>
        </p:nvSpPr>
        <p:spPr>
          <a:xfrm>
            <a:off x="2727405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C41A200-33FE-40F2-94CA-AF27ACEAB8AB}"/>
              </a:ext>
            </a:extLst>
          </p:cNvPr>
          <p:cNvSpPr txBox="1"/>
          <p:nvPr/>
        </p:nvSpPr>
        <p:spPr>
          <a:xfrm>
            <a:off x="2886538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32" name="Group 7">
            <a:extLst>
              <a:ext uri="{FF2B5EF4-FFF2-40B4-BE49-F238E27FC236}">
                <a16:creationId xmlns:a16="http://schemas.microsoft.com/office/drawing/2014/main" id="{9EED5078-6A12-492A-82AC-175632715CCF}"/>
              </a:ext>
            </a:extLst>
          </p:cNvPr>
          <p:cNvGrpSpPr/>
          <p:nvPr/>
        </p:nvGrpSpPr>
        <p:grpSpPr>
          <a:xfrm>
            <a:off x="3862243" y="2383201"/>
            <a:ext cx="655086" cy="655086"/>
            <a:chOff x="10010259" y="3170881"/>
            <a:chExt cx="820800" cy="820800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AF7E704C-4E9D-446B-B53C-16034C63CABF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6" name="íṥlíḓê">
              <a:extLst>
                <a:ext uri="{FF2B5EF4-FFF2-40B4-BE49-F238E27FC236}">
                  <a16:creationId xmlns:a16="http://schemas.microsoft.com/office/drawing/2014/main" id="{E88D1A58-6135-4B4F-A678-43375EF92C0F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ïśļiḑé">
              <a:extLst>
                <a:ext uri="{FF2B5EF4-FFF2-40B4-BE49-F238E27FC236}">
                  <a16:creationId xmlns:a16="http://schemas.microsoft.com/office/drawing/2014/main" id="{B4807800-599F-4A43-A23A-BFB6DA222A76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523B7909-19C9-4D30-85A9-FA940BF9CF08}"/>
              </a:ext>
            </a:extLst>
          </p:cNvPr>
          <p:cNvSpPr txBox="1"/>
          <p:nvPr/>
        </p:nvSpPr>
        <p:spPr>
          <a:xfrm>
            <a:off x="6539834" y="3194901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76FF8365-FDD4-47A3-B88C-67B0B023CBA5}"/>
              </a:ext>
            </a:extLst>
          </p:cNvPr>
          <p:cNvSpPr txBox="1"/>
          <p:nvPr/>
        </p:nvSpPr>
        <p:spPr>
          <a:xfrm>
            <a:off x="6698967" y="3650231"/>
            <a:ext cx="2606496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图形将会匹配新的主题</a:t>
            </a:r>
          </a:p>
        </p:txBody>
      </p:sp>
      <p:grpSp>
        <p:nvGrpSpPr>
          <p:cNvPr id="44" name="Group 7">
            <a:extLst>
              <a:ext uri="{FF2B5EF4-FFF2-40B4-BE49-F238E27FC236}">
                <a16:creationId xmlns:a16="http://schemas.microsoft.com/office/drawing/2014/main" id="{323EC1B1-CFC5-4070-91A3-468DBDF93E48}"/>
              </a:ext>
            </a:extLst>
          </p:cNvPr>
          <p:cNvGrpSpPr/>
          <p:nvPr/>
        </p:nvGrpSpPr>
        <p:grpSpPr>
          <a:xfrm>
            <a:off x="7674669" y="2383202"/>
            <a:ext cx="655086" cy="655086"/>
            <a:chOff x="10010256" y="3170878"/>
            <a:chExt cx="820800" cy="820799"/>
          </a:xfrm>
        </p:grpSpPr>
        <p:sp>
          <p:nvSpPr>
            <p:cNvPr id="45" name="íṥļîḓê">
              <a:extLst>
                <a:ext uri="{FF2B5EF4-FFF2-40B4-BE49-F238E27FC236}">
                  <a16:creationId xmlns:a16="http://schemas.microsoft.com/office/drawing/2014/main" id="{63E24F75-8465-453A-914C-9A0700EA6F7D}"/>
                </a:ext>
              </a:extLst>
            </p:cNvPr>
            <p:cNvSpPr/>
            <p:nvPr/>
          </p:nvSpPr>
          <p:spPr>
            <a:xfrm>
              <a:off x="10010256" y="3170878"/>
              <a:ext cx="820800" cy="820799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íṥlíḓê">
              <a:extLst>
                <a:ext uri="{FF2B5EF4-FFF2-40B4-BE49-F238E27FC236}">
                  <a16:creationId xmlns:a16="http://schemas.microsoft.com/office/drawing/2014/main" id="{8941A652-5B7A-4628-90FE-4160803C0C2C}"/>
                </a:ext>
              </a:extLst>
            </p:cNvPr>
            <p:cNvSpPr/>
            <p:nvPr/>
          </p:nvSpPr>
          <p:spPr>
            <a:xfrm>
              <a:off x="10060281" y="3221028"/>
              <a:ext cx="720743" cy="720739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4" name="ïśļiḑé">
              <a:extLst>
                <a:ext uri="{FF2B5EF4-FFF2-40B4-BE49-F238E27FC236}">
                  <a16:creationId xmlns:a16="http://schemas.microsoft.com/office/drawing/2014/main" id="{8BED1E7C-4FEF-441A-98BF-DB8994A47EAA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56C39725-A8B6-4F34-B87F-D439071AC56C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4189786" y="1574218"/>
            <a:ext cx="0" cy="80898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C76C124A-57F8-4897-8ED3-C870D20D50AA}"/>
              </a:ext>
            </a:extLst>
          </p:cNvPr>
          <p:cNvCxnSpPr>
            <a:cxnSpLocks/>
            <a:endCxn id="45" idx="0"/>
          </p:cNvCxnSpPr>
          <p:nvPr/>
        </p:nvCxnSpPr>
        <p:spPr>
          <a:xfrm flipH="1">
            <a:off x="8002212" y="1574218"/>
            <a:ext cx="4" cy="80898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>
            <a:extLst>
              <a:ext uri="{FF2B5EF4-FFF2-40B4-BE49-F238E27FC236}">
                <a16:creationId xmlns:a16="http://schemas.microsoft.com/office/drawing/2014/main" id="{7517900B-1C0E-472F-A055-A502A8A3823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760" y="2314504"/>
            <a:ext cx="792480" cy="792480"/>
          </a:xfrm>
          <a:prstGeom prst="rect">
            <a:avLst/>
          </a:prstGeom>
        </p:spPr>
      </p:pic>
      <p:sp>
        <p:nvSpPr>
          <p:cNvPr id="60" name="矩形 59">
            <a:extLst>
              <a:ext uri="{FF2B5EF4-FFF2-40B4-BE49-F238E27FC236}">
                <a16:creationId xmlns:a16="http://schemas.microsoft.com/office/drawing/2014/main" id="{DAD15744-BA36-42D6-9C26-801707526193}"/>
              </a:ext>
            </a:extLst>
          </p:cNvPr>
          <p:cNvSpPr/>
          <p:nvPr/>
        </p:nvSpPr>
        <p:spPr>
          <a:xfrm>
            <a:off x="4633620" y="1534194"/>
            <a:ext cx="2924761" cy="2482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3A27D9BA-A9B2-41E6-9E29-D12362F0ED65}"/>
              </a:ext>
            </a:extLst>
          </p:cNvPr>
          <p:cNvSpPr txBox="1"/>
          <p:nvPr/>
        </p:nvSpPr>
        <p:spPr>
          <a:xfrm>
            <a:off x="4413813" y="1300831"/>
            <a:ext cx="33643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9F0114C-CCBF-4DC9-956D-3FB305A51FC4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D5BDFC0-5AA9-4DD2-B486-3BE02F2C39A7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88780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组合 54">
            <a:extLst>
              <a:ext uri="{FF2B5EF4-FFF2-40B4-BE49-F238E27FC236}">
                <a16:creationId xmlns:a16="http://schemas.microsoft.com/office/drawing/2014/main" id="{911417A6-FBA0-4257-A3D6-BB1B614CD6C6}"/>
              </a:ext>
            </a:extLst>
          </p:cNvPr>
          <p:cNvGrpSpPr/>
          <p:nvPr/>
        </p:nvGrpSpPr>
        <p:grpSpPr>
          <a:xfrm>
            <a:off x="4304879" y="2131133"/>
            <a:ext cx="2033229" cy="3002132"/>
            <a:chOff x="4304879" y="2131133"/>
            <a:chExt cx="2033229" cy="3002132"/>
          </a:xfrm>
        </p:grpSpPr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43858E76-3CB6-499B-B2ED-35D0A1A1177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1228" y="2131133"/>
              <a:ext cx="0" cy="300213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2AB1CBFD-9D6B-4F82-A059-7CFDBBB53A7E}"/>
                </a:ext>
              </a:extLst>
            </p:cNvPr>
            <p:cNvCxnSpPr>
              <a:cxnSpLocks/>
              <a:endCxn id="36" idx="2"/>
            </p:cNvCxnSpPr>
            <p:nvPr/>
          </p:nvCxnSpPr>
          <p:spPr>
            <a:xfrm>
              <a:off x="4304879" y="5133265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32CA620C-1299-4066-BDC0-5A189CF8B3FA}"/>
                </a:ext>
              </a:extLst>
            </p:cNvPr>
            <p:cNvCxnSpPr>
              <a:cxnSpLocks/>
              <a:endCxn id="32" idx="2"/>
            </p:cNvCxnSpPr>
            <p:nvPr/>
          </p:nvCxnSpPr>
          <p:spPr>
            <a:xfrm flipV="1">
              <a:off x="4317578" y="3632199"/>
              <a:ext cx="2020530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B7A7A80D-1590-4734-8A59-0EA177338108}"/>
                </a:ext>
              </a:extLst>
            </p:cNvPr>
            <p:cNvCxnSpPr>
              <a:cxnSpLocks/>
              <a:endCxn id="8" idx="2"/>
            </p:cNvCxnSpPr>
            <p:nvPr/>
          </p:nvCxnSpPr>
          <p:spPr>
            <a:xfrm>
              <a:off x="4304879" y="2131133"/>
              <a:ext cx="2033229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22✪</a:t>
            </a:r>
            <a:r>
              <a:rPr lang="zh-CN" altLang="en-US" dirty="0">
                <a:ea typeface="+mn-ea"/>
                <a:cs typeface="+mn-ea"/>
              </a:rPr>
              <a:t>层次关系</a:t>
            </a:r>
          </a:p>
        </p:txBody>
      </p:sp>
      <p:grpSp>
        <p:nvGrpSpPr>
          <p:cNvPr id="7" name="Group 7">
            <a:extLst>
              <a:ext uri="{FF2B5EF4-FFF2-40B4-BE49-F238E27FC236}">
                <a16:creationId xmlns:a16="http://schemas.microsoft.com/office/drawing/2014/main" id="{0F54C6AE-77A6-47C8-9543-01BD3F63D24D}"/>
              </a:ext>
            </a:extLst>
          </p:cNvPr>
          <p:cNvGrpSpPr/>
          <p:nvPr/>
        </p:nvGrpSpPr>
        <p:grpSpPr>
          <a:xfrm>
            <a:off x="6338108" y="1803590"/>
            <a:ext cx="655086" cy="655086"/>
            <a:chOff x="10010259" y="3170881"/>
            <a:chExt cx="820800" cy="820800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4638656D-8EAD-4321-AEF4-ECD9EE467863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36A566F4-73CF-40F7-8AEC-857D688CE75A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0" name="ïśļiḑé">
              <a:extLst>
                <a:ext uri="{FF2B5EF4-FFF2-40B4-BE49-F238E27FC236}">
                  <a16:creationId xmlns:a16="http://schemas.microsoft.com/office/drawing/2014/main" id="{939C2782-2DB4-4A87-AAC6-20DE4D512ED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439660" y="1764052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426960" y="1542350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9B1F7D1-6A06-4924-950E-93529A4D5169}"/>
              </a:ext>
            </a:extLst>
          </p:cNvPr>
          <p:cNvSpPr txBox="1"/>
          <p:nvPr/>
        </p:nvSpPr>
        <p:spPr>
          <a:xfrm>
            <a:off x="7426960" y="1942460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9181CB9-97D5-406D-B32C-54F7957001EB}"/>
              </a:ext>
            </a:extLst>
          </p:cNvPr>
          <p:cNvSpPr/>
          <p:nvPr/>
        </p:nvSpPr>
        <p:spPr>
          <a:xfrm>
            <a:off x="7439660" y="326511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ED2EA1C-0B43-4117-94D4-DFE9159868B1}"/>
              </a:ext>
            </a:extLst>
          </p:cNvPr>
          <p:cNvSpPr txBox="1"/>
          <p:nvPr/>
        </p:nvSpPr>
        <p:spPr>
          <a:xfrm>
            <a:off x="7426960" y="304341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BD95F9-4880-4EBA-80B9-7536E9E35F5C}"/>
              </a:ext>
            </a:extLst>
          </p:cNvPr>
          <p:cNvSpPr txBox="1"/>
          <p:nvPr/>
        </p:nvSpPr>
        <p:spPr>
          <a:xfrm>
            <a:off x="7426960" y="3443526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A92CEEA3-56BE-417E-B58D-D778A2C8570A}"/>
              </a:ext>
            </a:extLst>
          </p:cNvPr>
          <p:cNvSpPr/>
          <p:nvPr/>
        </p:nvSpPr>
        <p:spPr>
          <a:xfrm>
            <a:off x="7439660" y="476618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8559CA6-6E84-43B3-9D23-DAF588A1E18F}"/>
              </a:ext>
            </a:extLst>
          </p:cNvPr>
          <p:cNvSpPr txBox="1"/>
          <p:nvPr/>
        </p:nvSpPr>
        <p:spPr>
          <a:xfrm>
            <a:off x="7426960" y="4544482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9CCBF43-D3B6-4466-9160-794B10A93C02}"/>
              </a:ext>
            </a:extLst>
          </p:cNvPr>
          <p:cNvSpPr txBox="1"/>
          <p:nvPr/>
        </p:nvSpPr>
        <p:spPr>
          <a:xfrm>
            <a:off x="7426960" y="4944592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pSp>
        <p:nvGrpSpPr>
          <p:cNvPr id="31" name="Group 7">
            <a:extLst>
              <a:ext uri="{FF2B5EF4-FFF2-40B4-BE49-F238E27FC236}">
                <a16:creationId xmlns:a16="http://schemas.microsoft.com/office/drawing/2014/main" id="{BF51409C-7C5A-42E2-A291-E08B920F2152}"/>
              </a:ext>
            </a:extLst>
          </p:cNvPr>
          <p:cNvGrpSpPr>
            <a:grpSpLocks/>
          </p:cNvGrpSpPr>
          <p:nvPr/>
        </p:nvGrpSpPr>
        <p:grpSpPr>
          <a:xfrm>
            <a:off x="6338108" y="3304656"/>
            <a:ext cx="655086" cy="655086"/>
            <a:chOff x="10010259" y="3170881"/>
            <a:chExt cx="820800" cy="820800"/>
          </a:xfrm>
        </p:grpSpPr>
        <p:sp>
          <p:nvSpPr>
            <p:cNvPr id="32" name="íṥļîḓê">
              <a:extLst>
                <a:ext uri="{FF2B5EF4-FFF2-40B4-BE49-F238E27FC236}">
                  <a16:creationId xmlns:a16="http://schemas.microsoft.com/office/drawing/2014/main" id="{43F38C5D-8301-41FF-A7D2-8F85FB2DA6F2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íṥlíḓê">
              <a:extLst>
                <a:ext uri="{FF2B5EF4-FFF2-40B4-BE49-F238E27FC236}">
                  <a16:creationId xmlns:a16="http://schemas.microsoft.com/office/drawing/2014/main" id="{5AA8C4BA-C227-4A1C-A981-87B1D2A83CF3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4" name="ïśļiḑé">
              <a:extLst>
                <a:ext uri="{FF2B5EF4-FFF2-40B4-BE49-F238E27FC236}">
                  <a16:creationId xmlns:a16="http://schemas.microsoft.com/office/drawing/2014/main" id="{11254C9F-FC24-41FC-942D-6796A682C6B0}"/>
                </a:ext>
              </a:extLst>
            </p:cNvPr>
            <p:cNvSpPr/>
            <p:nvPr/>
          </p:nvSpPr>
          <p:spPr>
            <a:xfrm>
              <a:off x="10199011" y="3368237"/>
              <a:ext cx="443294" cy="426325"/>
            </a:xfrm>
            <a:custGeom>
              <a:avLst/>
              <a:gdLst>
                <a:gd name="connsiteX0" fmla="*/ 61288 w 609549"/>
                <a:gd name="connsiteY0" fmla="*/ 383285 h 586216"/>
                <a:gd name="connsiteX1" fmla="*/ 71162 w 609549"/>
                <a:gd name="connsiteY1" fmla="*/ 387101 h 586216"/>
                <a:gd name="connsiteX2" fmla="*/ 120018 w 609549"/>
                <a:gd name="connsiteY2" fmla="*/ 435892 h 586216"/>
                <a:gd name="connsiteX3" fmla="*/ 120018 w 609549"/>
                <a:gd name="connsiteY3" fmla="*/ 454200 h 586216"/>
                <a:gd name="connsiteX4" fmla="*/ 56639 w 609549"/>
                <a:gd name="connsiteY4" fmla="*/ 517543 h 586216"/>
                <a:gd name="connsiteX5" fmla="*/ 35592 w 609549"/>
                <a:gd name="connsiteY5" fmla="*/ 513644 h 586216"/>
                <a:gd name="connsiteX6" fmla="*/ 51877 w 609549"/>
                <a:gd name="connsiteY6" fmla="*/ 388099 h 586216"/>
                <a:gd name="connsiteX7" fmla="*/ 61288 w 609549"/>
                <a:gd name="connsiteY7" fmla="*/ 383285 h 586216"/>
                <a:gd name="connsiteX8" fmla="*/ 235245 w 609549"/>
                <a:gd name="connsiteY8" fmla="*/ 302810 h 586216"/>
                <a:gd name="connsiteX9" fmla="*/ 306042 w 609549"/>
                <a:gd name="connsiteY9" fmla="*/ 373466 h 586216"/>
                <a:gd name="connsiteX10" fmla="*/ 258717 w 609549"/>
                <a:gd name="connsiteY10" fmla="*/ 420680 h 586216"/>
                <a:gd name="connsiteX11" fmla="*/ 230246 w 609549"/>
                <a:gd name="connsiteY11" fmla="*/ 550152 h 586216"/>
                <a:gd name="connsiteX12" fmla="*/ 92223 w 609549"/>
                <a:gd name="connsiteY12" fmla="*/ 575305 h 586216"/>
                <a:gd name="connsiteX13" fmla="*/ 88748 w 609549"/>
                <a:gd name="connsiteY13" fmla="*/ 556143 h 586216"/>
                <a:gd name="connsiteX14" fmla="*/ 165115 w 609549"/>
                <a:gd name="connsiteY14" fmla="*/ 479877 h 586216"/>
                <a:gd name="connsiteX15" fmla="*/ 165115 w 609549"/>
                <a:gd name="connsiteY15" fmla="*/ 446308 h 586216"/>
                <a:gd name="connsiteX16" fmla="*/ 88700 w 609549"/>
                <a:gd name="connsiteY16" fmla="*/ 369995 h 586216"/>
                <a:gd name="connsiteX17" fmla="*/ 92128 w 609549"/>
                <a:gd name="connsiteY17" fmla="*/ 350976 h 586216"/>
                <a:gd name="connsiteX18" fmla="*/ 189111 w 609549"/>
                <a:gd name="connsiteY18" fmla="*/ 348884 h 586216"/>
                <a:gd name="connsiteX19" fmla="*/ 257958 w 609549"/>
                <a:gd name="connsiteY19" fmla="*/ 161679 h 586216"/>
                <a:gd name="connsiteX20" fmla="*/ 317251 w 609549"/>
                <a:gd name="connsiteY20" fmla="*/ 220879 h 586216"/>
                <a:gd name="connsiteX21" fmla="*/ 388070 w 609549"/>
                <a:gd name="connsiteY21" fmla="*/ 291586 h 586216"/>
                <a:gd name="connsiteX22" fmla="*/ 604906 w 609549"/>
                <a:gd name="connsiteY22" fmla="*/ 508130 h 586216"/>
                <a:gd name="connsiteX23" fmla="*/ 604906 w 609549"/>
                <a:gd name="connsiteY23" fmla="*/ 530526 h 586216"/>
                <a:gd name="connsiteX24" fmla="*/ 556567 w 609549"/>
                <a:gd name="connsiteY24" fmla="*/ 578789 h 586216"/>
                <a:gd name="connsiteX25" fmla="*/ 545327 w 609549"/>
                <a:gd name="connsiteY25" fmla="*/ 583449 h 586216"/>
                <a:gd name="connsiteX26" fmla="*/ 534135 w 609549"/>
                <a:gd name="connsiteY26" fmla="*/ 578789 h 586216"/>
                <a:gd name="connsiteX27" fmla="*/ 317251 w 609549"/>
                <a:gd name="connsiteY27" fmla="*/ 362293 h 586216"/>
                <a:gd name="connsiteX28" fmla="*/ 246481 w 609549"/>
                <a:gd name="connsiteY28" fmla="*/ 291586 h 586216"/>
                <a:gd name="connsiteX29" fmla="*/ 187140 w 609549"/>
                <a:gd name="connsiteY29" fmla="*/ 232339 h 586216"/>
                <a:gd name="connsiteX30" fmla="*/ 58606 w 609549"/>
                <a:gd name="connsiteY30" fmla="*/ 160814 h 586216"/>
                <a:gd name="connsiteX31" fmla="*/ 126401 w 609549"/>
                <a:gd name="connsiteY31" fmla="*/ 228498 h 586216"/>
                <a:gd name="connsiteX32" fmla="*/ 111975 w 609549"/>
                <a:gd name="connsiteY32" fmla="*/ 242899 h 586216"/>
                <a:gd name="connsiteX33" fmla="*/ 119307 w 609549"/>
                <a:gd name="connsiteY33" fmla="*/ 250219 h 586216"/>
                <a:gd name="connsiteX34" fmla="*/ 119307 w 609549"/>
                <a:gd name="connsiteY34" fmla="*/ 277692 h 586216"/>
                <a:gd name="connsiteX35" fmla="*/ 115641 w 609549"/>
                <a:gd name="connsiteY35" fmla="*/ 281352 h 586216"/>
                <a:gd name="connsiteX36" fmla="*/ 88123 w 609549"/>
                <a:gd name="connsiteY36" fmla="*/ 281352 h 586216"/>
                <a:gd name="connsiteX37" fmla="*/ 5712 w 609549"/>
                <a:gd name="connsiteY37" fmla="*/ 199029 h 586216"/>
                <a:gd name="connsiteX38" fmla="*/ 5712 w 609549"/>
                <a:gd name="connsiteY38" fmla="*/ 171604 h 586216"/>
                <a:gd name="connsiteX39" fmla="*/ 9378 w 609549"/>
                <a:gd name="connsiteY39" fmla="*/ 167944 h 586216"/>
                <a:gd name="connsiteX40" fmla="*/ 36849 w 609549"/>
                <a:gd name="connsiteY40" fmla="*/ 167944 h 586216"/>
                <a:gd name="connsiteX41" fmla="*/ 44180 w 609549"/>
                <a:gd name="connsiteY41" fmla="*/ 175264 h 586216"/>
                <a:gd name="connsiteX42" fmla="*/ 585775 w 609549"/>
                <a:gd name="connsiteY42" fmla="*/ 66370 h 586216"/>
                <a:gd name="connsiteX43" fmla="*/ 595263 w 609549"/>
                <a:gd name="connsiteY43" fmla="*/ 73839 h 586216"/>
                <a:gd name="connsiteX44" fmla="*/ 578978 w 609549"/>
                <a:gd name="connsiteY44" fmla="*/ 199341 h 586216"/>
                <a:gd name="connsiteX45" fmla="*/ 559693 w 609549"/>
                <a:gd name="connsiteY45" fmla="*/ 200387 h 586216"/>
                <a:gd name="connsiteX46" fmla="*/ 510789 w 609549"/>
                <a:gd name="connsiteY46" fmla="*/ 151612 h 586216"/>
                <a:gd name="connsiteX47" fmla="*/ 510789 w 609549"/>
                <a:gd name="connsiteY47" fmla="*/ 133262 h 586216"/>
                <a:gd name="connsiteX48" fmla="*/ 574216 w 609549"/>
                <a:gd name="connsiteY48" fmla="*/ 69988 h 586216"/>
                <a:gd name="connsiteX49" fmla="*/ 585775 w 609549"/>
                <a:gd name="connsiteY49" fmla="*/ 66370 h 586216"/>
                <a:gd name="connsiteX50" fmla="*/ 158702 w 609549"/>
                <a:gd name="connsiteY50" fmla="*/ 26758 h 586216"/>
                <a:gd name="connsiteX51" fmla="*/ 172463 w 609549"/>
                <a:gd name="connsiteY51" fmla="*/ 32464 h 586216"/>
                <a:gd name="connsiteX52" fmla="*/ 179701 w 609549"/>
                <a:gd name="connsiteY52" fmla="*/ 39691 h 586216"/>
                <a:gd name="connsiteX53" fmla="*/ 246935 w 609549"/>
                <a:gd name="connsiteY53" fmla="*/ 106831 h 586216"/>
                <a:gd name="connsiteX54" fmla="*/ 254886 w 609549"/>
                <a:gd name="connsiteY54" fmla="*/ 114819 h 586216"/>
                <a:gd name="connsiteX55" fmla="*/ 257600 w 609549"/>
                <a:gd name="connsiteY55" fmla="*/ 138879 h 586216"/>
                <a:gd name="connsiteX56" fmla="*/ 254886 w 609549"/>
                <a:gd name="connsiteY56" fmla="*/ 142255 h 586216"/>
                <a:gd name="connsiteX57" fmla="*/ 252315 w 609549"/>
                <a:gd name="connsiteY57" fmla="*/ 144823 h 586216"/>
                <a:gd name="connsiteX58" fmla="*/ 246696 w 609549"/>
                <a:gd name="connsiteY58" fmla="*/ 150434 h 586216"/>
                <a:gd name="connsiteX59" fmla="*/ 175892 w 609549"/>
                <a:gd name="connsiteY59" fmla="*/ 221140 h 586216"/>
                <a:gd name="connsiteX60" fmla="*/ 172463 w 609549"/>
                <a:gd name="connsiteY60" fmla="*/ 224611 h 586216"/>
                <a:gd name="connsiteX61" fmla="*/ 170130 w 609549"/>
                <a:gd name="connsiteY61" fmla="*/ 226560 h 586216"/>
                <a:gd name="connsiteX62" fmla="*/ 162274 w 609549"/>
                <a:gd name="connsiteY62" fmla="*/ 229936 h 586216"/>
                <a:gd name="connsiteX63" fmla="*/ 158702 w 609549"/>
                <a:gd name="connsiteY63" fmla="*/ 230269 h 586216"/>
                <a:gd name="connsiteX64" fmla="*/ 144942 w 609549"/>
                <a:gd name="connsiteY64" fmla="*/ 224611 h 586216"/>
                <a:gd name="connsiteX65" fmla="*/ 137609 w 609549"/>
                <a:gd name="connsiteY65" fmla="*/ 217288 h 586216"/>
                <a:gd name="connsiteX66" fmla="*/ 69804 w 609549"/>
                <a:gd name="connsiteY66" fmla="*/ 149578 h 586216"/>
                <a:gd name="connsiteX67" fmla="*/ 62519 w 609549"/>
                <a:gd name="connsiteY67" fmla="*/ 142255 h 586216"/>
                <a:gd name="connsiteX68" fmla="*/ 62519 w 609549"/>
                <a:gd name="connsiteY68" fmla="*/ 114819 h 586216"/>
                <a:gd name="connsiteX69" fmla="*/ 144942 w 609549"/>
                <a:gd name="connsiteY69" fmla="*/ 32464 h 586216"/>
                <a:gd name="connsiteX70" fmla="*/ 158702 w 609549"/>
                <a:gd name="connsiteY70" fmla="*/ 26758 h 586216"/>
                <a:gd name="connsiteX71" fmla="*/ 254809 w 609549"/>
                <a:gd name="connsiteY71" fmla="*/ 6542 h 586216"/>
                <a:gd name="connsiteX72" fmla="*/ 321015 w 609549"/>
                <a:gd name="connsiteY72" fmla="*/ 29913 h 586216"/>
                <a:gd name="connsiteX73" fmla="*/ 260017 w 609549"/>
                <a:gd name="connsiteY73" fmla="*/ 97465 h 586216"/>
                <a:gd name="connsiteX74" fmla="*/ 193067 w 609549"/>
                <a:gd name="connsiteY74" fmla="*/ 30626 h 586216"/>
                <a:gd name="connsiteX75" fmla="*/ 254809 w 609549"/>
                <a:gd name="connsiteY75" fmla="*/ 6542 h 586216"/>
                <a:gd name="connsiteX76" fmla="*/ 503105 w 609549"/>
                <a:gd name="connsiteY76" fmla="*/ 953 h 586216"/>
                <a:gd name="connsiteX77" fmla="*/ 538560 w 609549"/>
                <a:gd name="connsiteY77" fmla="*/ 10911 h 586216"/>
                <a:gd name="connsiteX78" fmla="*/ 542083 w 609549"/>
                <a:gd name="connsiteY78" fmla="*/ 30073 h 586216"/>
                <a:gd name="connsiteX79" fmla="*/ 465709 w 609549"/>
                <a:gd name="connsiteY79" fmla="*/ 106341 h 586216"/>
                <a:gd name="connsiteX80" fmla="*/ 465709 w 609549"/>
                <a:gd name="connsiteY80" fmla="*/ 139911 h 586216"/>
                <a:gd name="connsiteX81" fmla="*/ 542131 w 609549"/>
                <a:gd name="connsiteY81" fmla="*/ 216227 h 586216"/>
                <a:gd name="connsiteX82" fmla="*/ 538655 w 609549"/>
                <a:gd name="connsiteY82" fmla="*/ 235246 h 586216"/>
                <a:gd name="connsiteX83" fmla="*/ 442187 w 609549"/>
                <a:gd name="connsiteY83" fmla="*/ 237528 h 586216"/>
                <a:gd name="connsiteX84" fmla="*/ 399238 w 609549"/>
                <a:gd name="connsiteY84" fmla="*/ 280370 h 586216"/>
                <a:gd name="connsiteX85" fmla="*/ 328482 w 609549"/>
                <a:gd name="connsiteY85" fmla="*/ 209712 h 586216"/>
                <a:gd name="connsiteX86" fmla="*/ 372240 w 609549"/>
                <a:gd name="connsiteY86" fmla="*/ 166015 h 586216"/>
                <a:gd name="connsiteX87" fmla="*/ 400571 w 609549"/>
                <a:gd name="connsiteY87" fmla="*/ 36064 h 586216"/>
                <a:gd name="connsiteX88" fmla="*/ 503105 w 609549"/>
                <a:gd name="connsiteY88" fmla="*/ 953 h 58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609549" h="586216">
                  <a:moveTo>
                    <a:pt x="61288" y="383285"/>
                  </a:moveTo>
                  <a:cubicBezTo>
                    <a:pt x="64829" y="383106"/>
                    <a:pt x="68448" y="384367"/>
                    <a:pt x="71162" y="387101"/>
                  </a:cubicBezTo>
                  <a:lnTo>
                    <a:pt x="120018" y="435892"/>
                  </a:lnTo>
                  <a:cubicBezTo>
                    <a:pt x="125113" y="440933"/>
                    <a:pt x="125113" y="449160"/>
                    <a:pt x="120018" y="454200"/>
                  </a:cubicBezTo>
                  <a:lnTo>
                    <a:pt x="56639" y="517543"/>
                  </a:lnTo>
                  <a:cubicBezTo>
                    <a:pt x="50211" y="523963"/>
                    <a:pt x="39211" y="522013"/>
                    <a:pt x="35592" y="513644"/>
                  </a:cubicBezTo>
                  <a:cubicBezTo>
                    <a:pt x="17783" y="472794"/>
                    <a:pt x="23211" y="424288"/>
                    <a:pt x="51877" y="388099"/>
                  </a:cubicBezTo>
                  <a:cubicBezTo>
                    <a:pt x="54282" y="385079"/>
                    <a:pt x="57746" y="383463"/>
                    <a:pt x="61288" y="383285"/>
                  </a:cubicBezTo>
                  <a:close/>
                  <a:moveTo>
                    <a:pt x="235245" y="302810"/>
                  </a:moveTo>
                  <a:lnTo>
                    <a:pt x="306042" y="373466"/>
                  </a:lnTo>
                  <a:lnTo>
                    <a:pt x="258717" y="420680"/>
                  </a:lnTo>
                  <a:cubicBezTo>
                    <a:pt x="274667" y="464329"/>
                    <a:pt x="265192" y="515300"/>
                    <a:pt x="230246" y="550152"/>
                  </a:cubicBezTo>
                  <a:cubicBezTo>
                    <a:pt x="192919" y="587430"/>
                    <a:pt x="137644" y="595798"/>
                    <a:pt x="92223" y="575305"/>
                  </a:cubicBezTo>
                  <a:cubicBezTo>
                    <a:pt x="84701" y="571882"/>
                    <a:pt x="82892" y="561992"/>
                    <a:pt x="88748" y="556143"/>
                  </a:cubicBezTo>
                  <a:lnTo>
                    <a:pt x="165115" y="479877"/>
                  </a:lnTo>
                  <a:cubicBezTo>
                    <a:pt x="174399" y="470605"/>
                    <a:pt x="174399" y="455580"/>
                    <a:pt x="165115" y="446308"/>
                  </a:cubicBezTo>
                  <a:lnTo>
                    <a:pt x="88700" y="369995"/>
                  </a:lnTo>
                  <a:cubicBezTo>
                    <a:pt x="82844" y="364194"/>
                    <a:pt x="84653" y="354399"/>
                    <a:pt x="92128" y="350976"/>
                  </a:cubicBezTo>
                  <a:cubicBezTo>
                    <a:pt x="122789" y="337092"/>
                    <a:pt x="157973" y="336379"/>
                    <a:pt x="189111" y="348884"/>
                  </a:cubicBezTo>
                  <a:close/>
                  <a:moveTo>
                    <a:pt x="257958" y="161679"/>
                  </a:moveTo>
                  <a:lnTo>
                    <a:pt x="317251" y="220879"/>
                  </a:lnTo>
                  <a:lnTo>
                    <a:pt x="388070" y="291586"/>
                  </a:lnTo>
                  <a:lnTo>
                    <a:pt x="604906" y="508130"/>
                  </a:lnTo>
                  <a:cubicBezTo>
                    <a:pt x="611097" y="514311"/>
                    <a:pt x="611097" y="524344"/>
                    <a:pt x="604906" y="530526"/>
                  </a:cubicBezTo>
                  <a:lnTo>
                    <a:pt x="556567" y="578789"/>
                  </a:lnTo>
                  <a:cubicBezTo>
                    <a:pt x="553471" y="581880"/>
                    <a:pt x="549423" y="583449"/>
                    <a:pt x="545327" y="583449"/>
                  </a:cubicBezTo>
                  <a:cubicBezTo>
                    <a:pt x="541279" y="583449"/>
                    <a:pt x="537231" y="581880"/>
                    <a:pt x="534135" y="578789"/>
                  </a:cubicBezTo>
                  <a:lnTo>
                    <a:pt x="317251" y="362293"/>
                  </a:lnTo>
                  <a:lnTo>
                    <a:pt x="246481" y="291586"/>
                  </a:lnTo>
                  <a:lnTo>
                    <a:pt x="187140" y="232339"/>
                  </a:lnTo>
                  <a:close/>
                  <a:moveTo>
                    <a:pt x="58606" y="160814"/>
                  </a:moveTo>
                  <a:lnTo>
                    <a:pt x="126401" y="228498"/>
                  </a:lnTo>
                  <a:lnTo>
                    <a:pt x="111975" y="242899"/>
                  </a:lnTo>
                  <a:lnTo>
                    <a:pt x="119307" y="250219"/>
                  </a:lnTo>
                  <a:cubicBezTo>
                    <a:pt x="126877" y="257824"/>
                    <a:pt x="126877" y="270087"/>
                    <a:pt x="119307" y="277692"/>
                  </a:cubicBezTo>
                  <a:lnTo>
                    <a:pt x="115641" y="281352"/>
                  </a:lnTo>
                  <a:cubicBezTo>
                    <a:pt x="108024" y="288909"/>
                    <a:pt x="95741" y="288909"/>
                    <a:pt x="88123" y="281352"/>
                  </a:cubicBezTo>
                  <a:lnTo>
                    <a:pt x="5712" y="199029"/>
                  </a:lnTo>
                  <a:cubicBezTo>
                    <a:pt x="-1905" y="191424"/>
                    <a:pt x="-1905" y="179161"/>
                    <a:pt x="5712" y="171604"/>
                  </a:cubicBezTo>
                  <a:lnTo>
                    <a:pt x="9378" y="167944"/>
                  </a:lnTo>
                  <a:cubicBezTo>
                    <a:pt x="16948" y="160339"/>
                    <a:pt x="29231" y="160339"/>
                    <a:pt x="36849" y="167944"/>
                  </a:cubicBezTo>
                  <a:lnTo>
                    <a:pt x="44180" y="175264"/>
                  </a:lnTo>
                  <a:close/>
                  <a:moveTo>
                    <a:pt x="585775" y="66370"/>
                  </a:moveTo>
                  <a:cubicBezTo>
                    <a:pt x="589775" y="67101"/>
                    <a:pt x="593430" y="69680"/>
                    <a:pt x="595263" y="73839"/>
                  </a:cubicBezTo>
                  <a:cubicBezTo>
                    <a:pt x="613072" y="114675"/>
                    <a:pt x="607644" y="163212"/>
                    <a:pt x="578978" y="199341"/>
                  </a:cubicBezTo>
                  <a:cubicBezTo>
                    <a:pt x="574168" y="205379"/>
                    <a:pt x="565121" y="205854"/>
                    <a:pt x="559693" y="200387"/>
                  </a:cubicBezTo>
                  <a:lnTo>
                    <a:pt x="510789" y="151612"/>
                  </a:lnTo>
                  <a:cubicBezTo>
                    <a:pt x="505742" y="146526"/>
                    <a:pt x="505742" y="138349"/>
                    <a:pt x="510789" y="133262"/>
                  </a:cubicBezTo>
                  <a:lnTo>
                    <a:pt x="574216" y="69988"/>
                  </a:lnTo>
                  <a:cubicBezTo>
                    <a:pt x="577430" y="66756"/>
                    <a:pt x="581775" y="65639"/>
                    <a:pt x="585775" y="66370"/>
                  </a:cubicBezTo>
                  <a:close/>
                  <a:moveTo>
                    <a:pt x="158702" y="26758"/>
                  </a:moveTo>
                  <a:cubicBezTo>
                    <a:pt x="163655" y="26758"/>
                    <a:pt x="168654" y="28660"/>
                    <a:pt x="172463" y="32464"/>
                  </a:cubicBezTo>
                  <a:lnTo>
                    <a:pt x="179701" y="39691"/>
                  </a:lnTo>
                  <a:lnTo>
                    <a:pt x="246935" y="106831"/>
                  </a:lnTo>
                  <a:lnTo>
                    <a:pt x="254886" y="114819"/>
                  </a:lnTo>
                  <a:cubicBezTo>
                    <a:pt x="261457" y="121334"/>
                    <a:pt x="262362" y="131414"/>
                    <a:pt x="257600" y="138879"/>
                  </a:cubicBezTo>
                  <a:cubicBezTo>
                    <a:pt x="256839" y="140068"/>
                    <a:pt x="255934" y="141209"/>
                    <a:pt x="254886" y="142255"/>
                  </a:cubicBezTo>
                  <a:lnTo>
                    <a:pt x="252315" y="144823"/>
                  </a:lnTo>
                  <a:lnTo>
                    <a:pt x="246696" y="150434"/>
                  </a:lnTo>
                  <a:lnTo>
                    <a:pt x="175892" y="221140"/>
                  </a:lnTo>
                  <a:lnTo>
                    <a:pt x="172463" y="224611"/>
                  </a:lnTo>
                  <a:cubicBezTo>
                    <a:pt x="171702" y="225324"/>
                    <a:pt x="170940" y="225990"/>
                    <a:pt x="170130" y="226560"/>
                  </a:cubicBezTo>
                  <a:cubicBezTo>
                    <a:pt x="167749" y="228319"/>
                    <a:pt x="165083" y="229413"/>
                    <a:pt x="162274" y="229936"/>
                  </a:cubicBezTo>
                  <a:cubicBezTo>
                    <a:pt x="161083" y="230174"/>
                    <a:pt x="159893" y="230269"/>
                    <a:pt x="158702" y="230269"/>
                  </a:cubicBezTo>
                  <a:cubicBezTo>
                    <a:pt x="153703" y="230269"/>
                    <a:pt x="148751" y="228367"/>
                    <a:pt x="144942" y="224611"/>
                  </a:cubicBezTo>
                  <a:lnTo>
                    <a:pt x="137609" y="217288"/>
                  </a:lnTo>
                  <a:lnTo>
                    <a:pt x="69804" y="149578"/>
                  </a:lnTo>
                  <a:lnTo>
                    <a:pt x="62519" y="142255"/>
                  </a:lnTo>
                  <a:cubicBezTo>
                    <a:pt x="54900" y="134647"/>
                    <a:pt x="54900" y="122380"/>
                    <a:pt x="62519" y="114819"/>
                  </a:cubicBezTo>
                  <a:lnTo>
                    <a:pt x="144942" y="32464"/>
                  </a:lnTo>
                  <a:cubicBezTo>
                    <a:pt x="148751" y="28660"/>
                    <a:pt x="153750" y="26758"/>
                    <a:pt x="158702" y="26758"/>
                  </a:cubicBezTo>
                  <a:close/>
                  <a:moveTo>
                    <a:pt x="254809" y="6542"/>
                  </a:moveTo>
                  <a:cubicBezTo>
                    <a:pt x="277279" y="4029"/>
                    <a:pt x="300492" y="9424"/>
                    <a:pt x="321015" y="29913"/>
                  </a:cubicBezTo>
                  <a:cubicBezTo>
                    <a:pt x="380347" y="89193"/>
                    <a:pt x="337205" y="46124"/>
                    <a:pt x="260017" y="97465"/>
                  </a:cubicBezTo>
                  <a:lnTo>
                    <a:pt x="193067" y="30626"/>
                  </a:lnTo>
                  <a:cubicBezTo>
                    <a:pt x="210614" y="19479"/>
                    <a:pt x="232340" y="9056"/>
                    <a:pt x="254809" y="6542"/>
                  </a:cubicBezTo>
                  <a:close/>
                  <a:moveTo>
                    <a:pt x="503105" y="953"/>
                  </a:moveTo>
                  <a:cubicBezTo>
                    <a:pt x="515252" y="2468"/>
                    <a:pt x="527216" y="5788"/>
                    <a:pt x="538560" y="10911"/>
                  </a:cubicBezTo>
                  <a:cubicBezTo>
                    <a:pt x="546131" y="14334"/>
                    <a:pt x="547940" y="24224"/>
                    <a:pt x="542083" y="30073"/>
                  </a:cubicBezTo>
                  <a:lnTo>
                    <a:pt x="465709" y="106341"/>
                  </a:lnTo>
                  <a:cubicBezTo>
                    <a:pt x="456424" y="115613"/>
                    <a:pt x="456424" y="130639"/>
                    <a:pt x="465709" y="139911"/>
                  </a:cubicBezTo>
                  <a:lnTo>
                    <a:pt x="542131" y="216227"/>
                  </a:lnTo>
                  <a:cubicBezTo>
                    <a:pt x="547940" y="222028"/>
                    <a:pt x="546178" y="231823"/>
                    <a:pt x="538655" y="235246"/>
                  </a:cubicBezTo>
                  <a:cubicBezTo>
                    <a:pt x="508181" y="249035"/>
                    <a:pt x="473184" y="249844"/>
                    <a:pt x="442187" y="237528"/>
                  </a:cubicBezTo>
                  <a:lnTo>
                    <a:pt x="399238" y="280370"/>
                  </a:lnTo>
                  <a:lnTo>
                    <a:pt x="328482" y="209712"/>
                  </a:lnTo>
                  <a:lnTo>
                    <a:pt x="372240" y="166015"/>
                  </a:lnTo>
                  <a:cubicBezTo>
                    <a:pt x="356051" y="122270"/>
                    <a:pt x="365527" y="71060"/>
                    <a:pt x="400571" y="36064"/>
                  </a:cubicBezTo>
                  <a:cubicBezTo>
                    <a:pt x="428569" y="8106"/>
                    <a:pt x="466664" y="-3592"/>
                    <a:pt x="503105" y="953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5" name="Group 7">
            <a:extLst>
              <a:ext uri="{FF2B5EF4-FFF2-40B4-BE49-F238E27FC236}">
                <a16:creationId xmlns:a16="http://schemas.microsoft.com/office/drawing/2014/main" id="{BE1A962D-3607-40E9-AE92-020F250D0024}"/>
              </a:ext>
            </a:extLst>
          </p:cNvPr>
          <p:cNvGrpSpPr>
            <a:grpSpLocks/>
          </p:cNvGrpSpPr>
          <p:nvPr/>
        </p:nvGrpSpPr>
        <p:grpSpPr>
          <a:xfrm>
            <a:off x="6338108" y="4805722"/>
            <a:ext cx="655086" cy="655086"/>
            <a:chOff x="10010259" y="3170881"/>
            <a:chExt cx="820800" cy="820800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91E98724-0909-4AEF-A7B5-6DD7B3B33555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BCE6B1B7-C2E7-40E5-9593-9BCDD2D114A6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110052A0-9FFB-4378-A567-B5081CE486D2}"/>
                </a:ext>
              </a:extLst>
            </p:cNvPr>
            <p:cNvSpPr/>
            <p:nvPr/>
          </p:nvSpPr>
          <p:spPr>
            <a:xfrm>
              <a:off x="10199011" y="3392771"/>
              <a:ext cx="443293" cy="377256"/>
            </a:xfrm>
            <a:custGeom>
              <a:avLst/>
              <a:gdLst>
                <a:gd name="T0" fmla="*/ 233 w 1299"/>
                <a:gd name="T1" fmla="*/ 5 h 1107"/>
                <a:gd name="T2" fmla="*/ 0 w 1299"/>
                <a:gd name="T3" fmla="*/ 122 h 1107"/>
                <a:gd name="T4" fmla="*/ 0 w 1299"/>
                <a:gd name="T5" fmla="*/ 168 h 1107"/>
                <a:gd name="T6" fmla="*/ 233 w 1299"/>
                <a:gd name="T7" fmla="*/ 962 h 1107"/>
                <a:gd name="T8" fmla="*/ 0 w 1299"/>
                <a:gd name="T9" fmla="*/ 168 h 1107"/>
                <a:gd name="T10" fmla="*/ 116 w 1299"/>
                <a:gd name="T11" fmla="*/ 888 h 1107"/>
                <a:gd name="T12" fmla="*/ 116 w 1299"/>
                <a:gd name="T13" fmla="*/ 742 h 1107"/>
                <a:gd name="T14" fmla="*/ 0 w 1299"/>
                <a:gd name="T15" fmla="*/ 1102 h 1107"/>
                <a:gd name="T16" fmla="*/ 233 w 1299"/>
                <a:gd name="T17" fmla="*/ 1008 h 1107"/>
                <a:gd name="T18" fmla="*/ 0 w 1299"/>
                <a:gd name="T19" fmla="*/ 1102 h 1107"/>
                <a:gd name="T20" fmla="*/ 280 w 1299"/>
                <a:gd name="T21" fmla="*/ 1008 h 1107"/>
                <a:gd name="T22" fmla="*/ 583 w 1299"/>
                <a:gd name="T23" fmla="*/ 1102 h 1107"/>
                <a:gd name="T24" fmla="*/ 443 w 1299"/>
                <a:gd name="T25" fmla="*/ 962 h 1107"/>
                <a:gd name="T26" fmla="*/ 280 w 1299"/>
                <a:gd name="T27" fmla="*/ 321 h 1107"/>
                <a:gd name="T28" fmla="*/ 583 w 1299"/>
                <a:gd name="T29" fmla="*/ 321 h 1107"/>
                <a:gd name="T30" fmla="*/ 280 w 1299"/>
                <a:gd name="T31" fmla="*/ 238 h 1107"/>
                <a:gd name="T32" fmla="*/ 280 w 1299"/>
                <a:gd name="T33" fmla="*/ 371 h 1107"/>
                <a:gd name="T34" fmla="*/ 443 w 1299"/>
                <a:gd name="T35" fmla="*/ 915 h 1107"/>
                <a:gd name="T36" fmla="*/ 583 w 1299"/>
                <a:gd name="T37" fmla="*/ 374 h 1107"/>
                <a:gd name="T38" fmla="*/ 280 w 1299"/>
                <a:gd name="T39" fmla="*/ 371 h 1107"/>
                <a:gd name="T40" fmla="*/ 918 w 1299"/>
                <a:gd name="T41" fmla="*/ 33 h 1107"/>
                <a:gd name="T42" fmla="*/ 1102 w 1299"/>
                <a:gd name="T43" fmla="*/ 114 h 1107"/>
                <a:gd name="T44" fmla="*/ 1270 w 1299"/>
                <a:gd name="T45" fmla="*/ 937 h 1107"/>
                <a:gd name="T46" fmla="*/ 951 w 1299"/>
                <a:gd name="T47" fmla="*/ 193 h 1107"/>
                <a:gd name="T48" fmla="*/ 1270 w 1299"/>
                <a:gd name="T49" fmla="*/ 937 h 1107"/>
                <a:gd name="T50" fmla="*/ 1145 w 1299"/>
                <a:gd name="T51" fmla="*/ 738 h 1107"/>
                <a:gd name="T52" fmla="*/ 1174 w 1299"/>
                <a:gd name="T53" fmla="*/ 881 h 1107"/>
                <a:gd name="T54" fmla="*/ 1280 w 1299"/>
                <a:gd name="T55" fmla="*/ 983 h 1107"/>
                <a:gd name="T56" fmla="*/ 1139 w 1299"/>
                <a:gd name="T57" fmla="*/ 1107 h 1107"/>
                <a:gd name="T58" fmla="*/ 1280 w 1299"/>
                <a:gd name="T59" fmla="*/ 983 h 1107"/>
                <a:gd name="T60" fmla="*/ 887 w 1299"/>
                <a:gd name="T61" fmla="*/ 122 h 1107"/>
                <a:gd name="T62" fmla="*/ 653 w 1299"/>
                <a:gd name="T63" fmla="*/ 5 h 1107"/>
                <a:gd name="T64" fmla="*/ 653 w 1299"/>
                <a:gd name="T65" fmla="*/ 1102 h 1107"/>
                <a:gd name="T66" fmla="*/ 887 w 1299"/>
                <a:gd name="T67" fmla="*/ 1008 h 1107"/>
                <a:gd name="T68" fmla="*/ 653 w 1299"/>
                <a:gd name="T69" fmla="*/ 1102 h 1107"/>
                <a:gd name="T70" fmla="*/ 887 w 1299"/>
                <a:gd name="T71" fmla="*/ 845 h 1107"/>
                <a:gd name="T72" fmla="*/ 653 w 1299"/>
                <a:gd name="T73" fmla="*/ 285 h 1107"/>
                <a:gd name="T74" fmla="*/ 653 w 1299"/>
                <a:gd name="T75" fmla="*/ 962 h 1107"/>
                <a:gd name="T76" fmla="*/ 887 w 1299"/>
                <a:gd name="T77" fmla="*/ 892 h 1107"/>
                <a:gd name="T78" fmla="*/ 653 w 1299"/>
                <a:gd name="T79" fmla="*/ 962 h 1107"/>
                <a:gd name="T80" fmla="*/ 887 w 1299"/>
                <a:gd name="T81" fmla="*/ 238 h 1107"/>
                <a:gd name="T82" fmla="*/ 653 w 1299"/>
                <a:gd name="T83" fmla="*/ 168 h 1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99" h="1107">
                  <a:moveTo>
                    <a:pt x="0" y="5"/>
                  </a:moveTo>
                  <a:lnTo>
                    <a:pt x="233" y="5"/>
                  </a:lnTo>
                  <a:lnTo>
                    <a:pt x="233" y="122"/>
                  </a:lnTo>
                  <a:lnTo>
                    <a:pt x="0" y="122"/>
                  </a:lnTo>
                  <a:lnTo>
                    <a:pt x="0" y="5"/>
                  </a:lnTo>
                  <a:close/>
                  <a:moveTo>
                    <a:pt x="0" y="168"/>
                  </a:moveTo>
                  <a:lnTo>
                    <a:pt x="233" y="168"/>
                  </a:lnTo>
                  <a:lnTo>
                    <a:pt x="233" y="962"/>
                  </a:lnTo>
                  <a:lnTo>
                    <a:pt x="0" y="962"/>
                  </a:lnTo>
                  <a:lnTo>
                    <a:pt x="0" y="168"/>
                  </a:lnTo>
                  <a:close/>
                  <a:moveTo>
                    <a:pt x="43" y="815"/>
                  </a:moveTo>
                  <a:cubicBezTo>
                    <a:pt x="43" y="855"/>
                    <a:pt x="75" y="888"/>
                    <a:pt x="116" y="888"/>
                  </a:cubicBezTo>
                  <a:cubicBezTo>
                    <a:pt x="156" y="888"/>
                    <a:pt x="189" y="855"/>
                    <a:pt x="189" y="815"/>
                  </a:cubicBezTo>
                  <a:cubicBezTo>
                    <a:pt x="189" y="775"/>
                    <a:pt x="156" y="742"/>
                    <a:pt x="116" y="742"/>
                  </a:cubicBezTo>
                  <a:cubicBezTo>
                    <a:pt x="75" y="742"/>
                    <a:pt x="43" y="775"/>
                    <a:pt x="43" y="815"/>
                  </a:cubicBezTo>
                  <a:close/>
                  <a:moveTo>
                    <a:pt x="0" y="1102"/>
                  </a:moveTo>
                  <a:lnTo>
                    <a:pt x="233" y="1102"/>
                  </a:lnTo>
                  <a:lnTo>
                    <a:pt x="233" y="1008"/>
                  </a:lnTo>
                  <a:lnTo>
                    <a:pt x="0" y="1008"/>
                  </a:lnTo>
                  <a:lnTo>
                    <a:pt x="0" y="1102"/>
                  </a:lnTo>
                  <a:close/>
                  <a:moveTo>
                    <a:pt x="280" y="992"/>
                  </a:moveTo>
                  <a:lnTo>
                    <a:pt x="280" y="1008"/>
                  </a:lnTo>
                  <a:lnTo>
                    <a:pt x="280" y="1102"/>
                  </a:lnTo>
                  <a:lnTo>
                    <a:pt x="583" y="1102"/>
                  </a:lnTo>
                  <a:lnTo>
                    <a:pt x="583" y="991"/>
                  </a:lnTo>
                  <a:cubicBezTo>
                    <a:pt x="571" y="983"/>
                    <a:pt x="532" y="962"/>
                    <a:pt x="443" y="962"/>
                  </a:cubicBezTo>
                  <a:cubicBezTo>
                    <a:pt x="359" y="962"/>
                    <a:pt x="305" y="981"/>
                    <a:pt x="280" y="992"/>
                  </a:cubicBezTo>
                  <a:close/>
                  <a:moveTo>
                    <a:pt x="280" y="321"/>
                  </a:moveTo>
                  <a:cubicBezTo>
                    <a:pt x="305" y="332"/>
                    <a:pt x="359" y="351"/>
                    <a:pt x="443" y="351"/>
                  </a:cubicBezTo>
                  <a:cubicBezTo>
                    <a:pt x="532" y="351"/>
                    <a:pt x="570" y="330"/>
                    <a:pt x="583" y="321"/>
                  </a:cubicBezTo>
                  <a:lnTo>
                    <a:pt x="583" y="238"/>
                  </a:lnTo>
                  <a:lnTo>
                    <a:pt x="280" y="238"/>
                  </a:lnTo>
                  <a:lnTo>
                    <a:pt x="280" y="321"/>
                  </a:lnTo>
                  <a:close/>
                  <a:moveTo>
                    <a:pt x="280" y="371"/>
                  </a:moveTo>
                  <a:lnTo>
                    <a:pt x="280" y="941"/>
                  </a:lnTo>
                  <a:cubicBezTo>
                    <a:pt x="314" y="929"/>
                    <a:pt x="368" y="915"/>
                    <a:pt x="443" y="915"/>
                  </a:cubicBezTo>
                  <a:cubicBezTo>
                    <a:pt x="511" y="915"/>
                    <a:pt x="556" y="926"/>
                    <a:pt x="583" y="939"/>
                  </a:cubicBezTo>
                  <a:lnTo>
                    <a:pt x="583" y="374"/>
                  </a:lnTo>
                  <a:cubicBezTo>
                    <a:pt x="556" y="386"/>
                    <a:pt x="511" y="398"/>
                    <a:pt x="443" y="398"/>
                  </a:cubicBezTo>
                  <a:cubicBezTo>
                    <a:pt x="368" y="398"/>
                    <a:pt x="314" y="384"/>
                    <a:pt x="280" y="371"/>
                  </a:cubicBezTo>
                  <a:close/>
                  <a:moveTo>
                    <a:pt x="1078" y="0"/>
                  </a:moveTo>
                  <a:lnTo>
                    <a:pt x="918" y="33"/>
                  </a:lnTo>
                  <a:lnTo>
                    <a:pt x="942" y="147"/>
                  </a:lnTo>
                  <a:lnTo>
                    <a:pt x="1102" y="114"/>
                  </a:lnTo>
                  <a:lnTo>
                    <a:pt x="1078" y="0"/>
                  </a:lnTo>
                  <a:close/>
                  <a:moveTo>
                    <a:pt x="1270" y="937"/>
                  </a:moveTo>
                  <a:lnTo>
                    <a:pt x="1110" y="970"/>
                  </a:lnTo>
                  <a:lnTo>
                    <a:pt x="951" y="193"/>
                  </a:lnTo>
                  <a:lnTo>
                    <a:pt x="1111" y="160"/>
                  </a:lnTo>
                  <a:lnTo>
                    <a:pt x="1270" y="937"/>
                  </a:lnTo>
                  <a:close/>
                  <a:moveTo>
                    <a:pt x="1215" y="798"/>
                  </a:moveTo>
                  <a:cubicBezTo>
                    <a:pt x="1207" y="759"/>
                    <a:pt x="1175" y="732"/>
                    <a:pt x="1145" y="738"/>
                  </a:cubicBezTo>
                  <a:cubicBezTo>
                    <a:pt x="1114" y="745"/>
                    <a:pt x="1095" y="782"/>
                    <a:pt x="1104" y="821"/>
                  </a:cubicBezTo>
                  <a:cubicBezTo>
                    <a:pt x="1112" y="861"/>
                    <a:pt x="1143" y="888"/>
                    <a:pt x="1174" y="881"/>
                  </a:cubicBezTo>
                  <a:cubicBezTo>
                    <a:pt x="1205" y="875"/>
                    <a:pt x="1223" y="838"/>
                    <a:pt x="1215" y="798"/>
                  </a:cubicBezTo>
                  <a:close/>
                  <a:moveTo>
                    <a:pt x="1280" y="983"/>
                  </a:moveTo>
                  <a:lnTo>
                    <a:pt x="1120" y="1015"/>
                  </a:lnTo>
                  <a:lnTo>
                    <a:pt x="1139" y="1107"/>
                  </a:lnTo>
                  <a:lnTo>
                    <a:pt x="1299" y="1074"/>
                  </a:lnTo>
                  <a:lnTo>
                    <a:pt x="1280" y="983"/>
                  </a:lnTo>
                  <a:close/>
                  <a:moveTo>
                    <a:pt x="653" y="122"/>
                  </a:moveTo>
                  <a:lnTo>
                    <a:pt x="887" y="122"/>
                  </a:lnTo>
                  <a:lnTo>
                    <a:pt x="887" y="5"/>
                  </a:lnTo>
                  <a:lnTo>
                    <a:pt x="653" y="5"/>
                  </a:lnTo>
                  <a:lnTo>
                    <a:pt x="653" y="122"/>
                  </a:lnTo>
                  <a:close/>
                  <a:moveTo>
                    <a:pt x="653" y="1102"/>
                  </a:moveTo>
                  <a:lnTo>
                    <a:pt x="887" y="1102"/>
                  </a:lnTo>
                  <a:lnTo>
                    <a:pt x="887" y="1008"/>
                  </a:lnTo>
                  <a:lnTo>
                    <a:pt x="653" y="1008"/>
                  </a:lnTo>
                  <a:lnTo>
                    <a:pt x="653" y="1102"/>
                  </a:lnTo>
                  <a:close/>
                  <a:moveTo>
                    <a:pt x="653" y="845"/>
                  </a:moveTo>
                  <a:lnTo>
                    <a:pt x="887" y="845"/>
                  </a:lnTo>
                  <a:lnTo>
                    <a:pt x="887" y="285"/>
                  </a:lnTo>
                  <a:lnTo>
                    <a:pt x="653" y="285"/>
                  </a:lnTo>
                  <a:lnTo>
                    <a:pt x="653" y="845"/>
                  </a:lnTo>
                  <a:close/>
                  <a:moveTo>
                    <a:pt x="653" y="962"/>
                  </a:moveTo>
                  <a:lnTo>
                    <a:pt x="887" y="962"/>
                  </a:lnTo>
                  <a:lnTo>
                    <a:pt x="887" y="892"/>
                  </a:lnTo>
                  <a:lnTo>
                    <a:pt x="653" y="892"/>
                  </a:lnTo>
                  <a:lnTo>
                    <a:pt x="653" y="962"/>
                  </a:lnTo>
                  <a:close/>
                  <a:moveTo>
                    <a:pt x="653" y="238"/>
                  </a:moveTo>
                  <a:lnTo>
                    <a:pt x="887" y="238"/>
                  </a:lnTo>
                  <a:lnTo>
                    <a:pt x="887" y="168"/>
                  </a:lnTo>
                  <a:lnTo>
                    <a:pt x="653" y="168"/>
                  </a:lnTo>
                  <a:lnTo>
                    <a:pt x="653" y="238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5534C7B9-6C7E-4B38-949F-DABD0541F360}"/>
              </a:ext>
            </a:extLst>
          </p:cNvPr>
          <p:cNvGrpSpPr/>
          <p:nvPr/>
        </p:nvGrpSpPr>
        <p:grpSpPr>
          <a:xfrm>
            <a:off x="3576638" y="2892644"/>
            <a:ext cx="1477956" cy="1479108"/>
            <a:chOff x="3576638" y="2892644"/>
            <a:chExt cx="1477956" cy="1479108"/>
          </a:xfrm>
        </p:grpSpPr>
        <p:sp>
          <p:nvSpPr>
            <p:cNvPr id="71" name="椭圆 70">
              <a:extLst>
                <a:ext uri="{FF2B5EF4-FFF2-40B4-BE49-F238E27FC236}">
                  <a16:creationId xmlns:a16="http://schemas.microsoft.com/office/drawing/2014/main" id="{061717CB-2E50-4E93-BD7E-416B518F8455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959C8C53-4AB5-4D24-BFDE-601CAE9A02E8}"/>
                </a:ext>
              </a:extLst>
            </p:cNvPr>
            <p:cNvSpPr>
              <a:spLocks/>
            </p:cNvSpPr>
            <p:nvPr/>
          </p:nvSpPr>
          <p:spPr>
            <a:xfrm>
              <a:off x="3576638" y="2892644"/>
              <a:ext cx="1477956" cy="1479108"/>
            </a:xfrm>
            <a:custGeom>
              <a:avLst/>
              <a:gdLst>
                <a:gd name="connsiteX0" fmla="*/ 0 w 1477956"/>
                <a:gd name="connsiteY0" fmla="*/ 762414 h 1479108"/>
                <a:gd name="connsiteX1" fmla="*/ 212930 w 1477956"/>
                <a:gd name="connsiteY1" fmla="*/ 762414 h 1479108"/>
                <a:gd name="connsiteX2" fmla="*/ 221348 w 1477956"/>
                <a:gd name="connsiteY2" fmla="*/ 845919 h 1479108"/>
                <a:gd name="connsiteX3" fmla="*/ 738401 w 1477956"/>
                <a:gd name="connsiteY3" fmla="*/ 1267329 h 1479108"/>
                <a:gd name="connsiteX4" fmla="*/ 943836 w 1477956"/>
                <a:gd name="connsiteY4" fmla="*/ 1225854 h 1479108"/>
                <a:gd name="connsiteX5" fmla="*/ 981095 w 1477956"/>
                <a:gd name="connsiteY5" fmla="*/ 1205631 h 1479108"/>
                <a:gd name="connsiteX6" fmla="*/ 1086544 w 1477956"/>
                <a:gd name="connsiteY6" fmla="*/ 1388274 h 1479108"/>
                <a:gd name="connsiteX7" fmla="*/ 1026269 w 1477956"/>
                <a:gd name="connsiteY7" fmla="*/ 1420990 h 1479108"/>
                <a:gd name="connsiteX8" fmla="*/ 738401 w 1477956"/>
                <a:gd name="connsiteY8" fmla="*/ 1479108 h 1479108"/>
                <a:gd name="connsiteX9" fmla="*/ 2664 w 1477956"/>
                <a:gd name="connsiteY9" fmla="*/ 815169 h 1479108"/>
                <a:gd name="connsiteX10" fmla="*/ 1126741 w 1477956"/>
                <a:gd name="connsiteY10" fmla="*/ 112652 h 1479108"/>
                <a:gd name="connsiteX11" fmla="*/ 1151893 w 1477956"/>
                <a:gd name="connsiteY11" fmla="*/ 126304 h 1479108"/>
                <a:gd name="connsiteX12" fmla="*/ 1477956 w 1477956"/>
                <a:gd name="connsiteY12" fmla="*/ 739554 h 1479108"/>
                <a:gd name="connsiteX13" fmla="*/ 1151894 w 1477956"/>
                <a:gd name="connsiteY13" fmla="*/ 1352804 h 1479108"/>
                <a:gd name="connsiteX14" fmla="*/ 1126741 w 1477956"/>
                <a:gd name="connsiteY14" fmla="*/ 1366456 h 1479108"/>
                <a:gd name="connsiteX15" fmla="*/ 1021291 w 1477956"/>
                <a:gd name="connsiteY15" fmla="*/ 1183813 h 1479108"/>
                <a:gd name="connsiteX16" fmla="*/ 1033486 w 1477956"/>
                <a:gd name="connsiteY16" fmla="*/ 1177193 h 1479108"/>
                <a:gd name="connsiteX17" fmla="*/ 1266177 w 1477956"/>
                <a:gd name="connsiteY17" fmla="*/ 739554 h 1479108"/>
                <a:gd name="connsiteX18" fmla="*/ 1033486 w 1477956"/>
                <a:gd name="connsiteY18" fmla="*/ 301915 h 1479108"/>
                <a:gd name="connsiteX19" fmla="*/ 1021291 w 1477956"/>
                <a:gd name="connsiteY19" fmla="*/ 295296 h 1479108"/>
                <a:gd name="connsiteX20" fmla="*/ 738401 w 1477956"/>
                <a:gd name="connsiteY20" fmla="*/ 0 h 1479108"/>
                <a:gd name="connsiteX21" fmla="*/ 1026269 w 1477956"/>
                <a:gd name="connsiteY21" fmla="*/ 58118 h 1479108"/>
                <a:gd name="connsiteX22" fmla="*/ 1086544 w 1477956"/>
                <a:gd name="connsiteY22" fmla="*/ 90834 h 1479108"/>
                <a:gd name="connsiteX23" fmla="*/ 981095 w 1477956"/>
                <a:gd name="connsiteY23" fmla="*/ 273478 h 1479108"/>
                <a:gd name="connsiteX24" fmla="*/ 943836 w 1477956"/>
                <a:gd name="connsiteY24" fmla="*/ 253254 h 1479108"/>
                <a:gd name="connsiteX25" fmla="*/ 738401 w 1477956"/>
                <a:gd name="connsiteY25" fmla="*/ 211779 h 1479108"/>
                <a:gd name="connsiteX26" fmla="*/ 221348 w 1477956"/>
                <a:gd name="connsiteY26" fmla="*/ 633189 h 1479108"/>
                <a:gd name="connsiteX27" fmla="*/ 212930 w 1477956"/>
                <a:gd name="connsiteY27" fmla="*/ 716694 h 1479108"/>
                <a:gd name="connsiteX28" fmla="*/ 0 w 1477956"/>
                <a:gd name="connsiteY28" fmla="*/ 716694 h 1479108"/>
                <a:gd name="connsiteX29" fmla="*/ 2664 w 1477956"/>
                <a:gd name="connsiteY29" fmla="*/ 663939 h 1479108"/>
                <a:gd name="connsiteX30" fmla="*/ 738401 w 1477956"/>
                <a:gd name="connsiteY30" fmla="*/ 0 h 14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477956" h="1479108">
                  <a:moveTo>
                    <a:pt x="0" y="762414"/>
                  </a:moveTo>
                  <a:lnTo>
                    <a:pt x="212930" y="762414"/>
                  </a:lnTo>
                  <a:lnTo>
                    <a:pt x="221348" y="845919"/>
                  </a:lnTo>
                  <a:cubicBezTo>
                    <a:pt x="270561" y="1086417"/>
                    <a:pt x="483354" y="1267329"/>
                    <a:pt x="738401" y="1267329"/>
                  </a:cubicBezTo>
                  <a:cubicBezTo>
                    <a:pt x="811272" y="1267329"/>
                    <a:pt x="880693" y="1252561"/>
                    <a:pt x="943836" y="1225854"/>
                  </a:cubicBezTo>
                  <a:lnTo>
                    <a:pt x="981095" y="1205631"/>
                  </a:lnTo>
                  <a:lnTo>
                    <a:pt x="1086544" y="1388274"/>
                  </a:lnTo>
                  <a:lnTo>
                    <a:pt x="1026269" y="1420990"/>
                  </a:lnTo>
                  <a:cubicBezTo>
                    <a:pt x="937790" y="1458414"/>
                    <a:pt x="840513" y="1479108"/>
                    <a:pt x="738401" y="1479108"/>
                  </a:cubicBezTo>
                  <a:cubicBezTo>
                    <a:pt x="355484" y="1479108"/>
                    <a:pt x="40537" y="1188093"/>
                    <a:pt x="2664" y="815169"/>
                  </a:cubicBezTo>
                  <a:close/>
                  <a:moveTo>
                    <a:pt x="1126741" y="112652"/>
                  </a:moveTo>
                  <a:lnTo>
                    <a:pt x="1151893" y="126304"/>
                  </a:lnTo>
                  <a:cubicBezTo>
                    <a:pt x="1348616" y="259208"/>
                    <a:pt x="1477956" y="484277"/>
                    <a:pt x="1477956" y="739554"/>
                  </a:cubicBezTo>
                  <a:cubicBezTo>
                    <a:pt x="1477956" y="994832"/>
                    <a:pt x="1348616" y="1219901"/>
                    <a:pt x="1151894" y="1352804"/>
                  </a:cubicBezTo>
                  <a:lnTo>
                    <a:pt x="1126741" y="1366456"/>
                  </a:lnTo>
                  <a:lnTo>
                    <a:pt x="1021291" y="1183813"/>
                  </a:lnTo>
                  <a:lnTo>
                    <a:pt x="1033486" y="1177193"/>
                  </a:lnTo>
                  <a:cubicBezTo>
                    <a:pt x="1173875" y="1082348"/>
                    <a:pt x="1266177" y="921730"/>
                    <a:pt x="1266177" y="739554"/>
                  </a:cubicBezTo>
                  <a:cubicBezTo>
                    <a:pt x="1266177" y="557378"/>
                    <a:pt x="1173875" y="396760"/>
                    <a:pt x="1033486" y="301915"/>
                  </a:cubicBezTo>
                  <a:lnTo>
                    <a:pt x="1021291" y="295296"/>
                  </a:lnTo>
                  <a:close/>
                  <a:moveTo>
                    <a:pt x="738401" y="0"/>
                  </a:moveTo>
                  <a:cubicBezTo>
                    <a:pt x="840512" y="0"/>
                    <a:pt x="937790" y="20695"/>
                    <a:pt x="1026269" y="58118"/>
                  </a:cubicBezTo>
                  <a:lnTo>
                    <a:pt x="1086544" y="90834"/>
                  </a:lnTo>
                  <a:lnTo>
                    <a:pt x="981095" y="273478"/>
                  </a:lnTo>
                  <a:lnTo>
                    <a:pt x="943836" y="253254"/>
                  </a:lnTo>
                  <a:cubicBezTo>
                    <a:pt x="880693" y="226547"/>
                    <a:pt x="811272" y="211779"/>
                    <a:pt x="738401" y="211779"/>
                  </a:cubicBezTo>
                  <a:cubicBezTo>
                    <a:pt x="483354" y="211779"/>
                    <a:pt x="270561" y="392691"/>
                    <a:pt x="221348" y="633189"/>
                  </a:cubicBezTo>
                  <a:lnTo>
                    <a:pt x="212930" y="716694"/>
                  </a:lnTo>
                  <a:lnTo>
                    <a:pt x="0" y="716694"/>
                  </a:lnTo>
                  <a:lnTo>
                    <a:pt x="2664" y="663939"/>
                  </a:lnTo>
                  <a:cubicBezTo>
                    <a:pt x="40537" y="291015"/>
                    <a:pt x="355484" y="0"/>
                    <a:pt x="738401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</a:endParaRPr>
            </a:p>
          </p:txBody>
        </p:sp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55B794BE-AA80-4D15-B6B9-14D001F71E7B}"/>
                </a:ext>
              </a:extLst>
            </p:cNvPr>
            <p:cNvPicPr>
              <a:picLocks/>
            </p:cNvPicPr>
            <p:nvPr/>
          </p:nvPicPr>
          <p:blipFill>
            <a:blip r:embed="rId3" cstate="hqprint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787681" y="3104842"/>
              <a:ext cx="1054716" cy="1054716"/>
            </a:xfrm>
            <a:custGeom>
              <a:avLst/>
              <a:gdLst>
                <a:gd name="connsiteX0" fmla="*/ 1026607 w 2053214"/>
                <a:gd name="connsiteY0" fmla="*/ 0 h 2053210"/>
                <a:gd name="connsiteX1" fmla="*/ 2053214 w 2053214"/>
                <a:gd name="connsiteY1" fmla="*/ 1026605 h 2053210"/>
                <a:gd name="connsiteX2" fmla="*/ 1026607 w 2053214"/>
                <a:gd name="connsiteY2" fmla="*/ 2053210 h 2053210"/>
                <a:gd name="connsiteX3" fmla="*/ 0 w 2053214"/>
                <a:gd name="connsiteY3" fmla="*/ 1026605 h 2053210"/>
                <a:gd name="connsiteX4" fmla="*/ 1026607 w 2053214"/>
                <a:gd name="connsiteY4" fmla="*/ 0 h 2053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3214" h="2053210">
                  <a:moveTo>
                    <a:pt x="1026607" y="0"/>
                  </a:moveTo>
                  <a:cubicBezTo>
                    <a:pt x="1593586" y="0"/>
                    <a:pt x="2053214" y="459627"/>
                    <a:pt x="2053214" y="1026605"/>
                  </a:cubicBezTo>
                  <a:cubicBezTo>
                    <a:pt x="2053214" y="1593583"/>
                    <a:pt x="1593586" y="2053210"/>
                    <a:pt x="1026607" y="2053210"/>
                  </a:cubicBezTo>
                  <a:cubicBezTo>
                    <a:pt x="459628" y="2053210"/>
                    <a:pt x="0" y="1593583"/>
                    <a:pt x="0" y="1026605"/>
                  </a:cubicBezTo>
                  <a:cubicBezTo>
                    <a:pt x="0" y="459627"/>
                    <a:pt x="459628" y="0"/>
                    <a:pt x="1026607" y="0"/>
                  </a:cubicBezTo>
                  <a:close/>
                </a:path>
              </a:pathLst>
            </a:custGeom>
          </p:spPr>
        </p:pic>
      </p:grpSp>
      <p:sp>
        <p:nvSpPr>
          <p:cNvPr id="76" name="矩形 75">
            <a:extLst>
              <a:ext uri="{FF2B5EF4-FFF2-40B4-BE49-F238E27FC236}">
                <a16:creationId xmlns:a16="http://schemas.microsoft.com/office/drawing/2014/main" id="{78ECC9B0-2110-48B8-8D8B-7F57D8AB58A9}"/>
              </a:ext>
            </a:extLst>
          </p:cNvPr>
          <p:cNvSpPr/>
          <p:nvPr/>
        </p:nvSpPr>
        <p:spPr>
          <a:xfrm>
            <a:off x="673100" y="3074670"/>
            <a:ext cx="2539790" cy="249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70CAEBDD-DA33-4EA0-97B9-DA0995A8C60D}"/>
              </a:ext>
            </a:extLst>
          </p:cNvPr>
          <p:cNvSpPr txBox="1"/>
          <p:nvPr/>
        </p:nvSpPr>
        <p:spPr>
          <a:xfrm>
            <a:off x="660400" y="2829025"/>
            <a:ext cx="2350174" cy="461665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B986A9A8-654E-4AEB-A22E-51ACC9051B44}"/>
              </a:ext>
            </a:extLst>
          </p:cNvPr>
          <p:cNvSpPr txBox="1"/>
          <p:nvPr/>
        </p:nvSpPr>
        <p:spPr>
          <a:xfrm>
            <a:off x="660400" y="3297816"/>
            <a:ext cx="2596113" cy="11375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当您单击设计并选择新的主题时，图片或图形将会更改以匹配新的主题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9DC3-1662-4A12-A796-1302DC7E8F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主要结论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Main Conclusions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CFD9862D-230F-4385-A07F-557F5E58CF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23✪</a:t>
            </a:r>
            <a:r>
              <a:rPr lang="zh-CN" altLang="en-US" dirty="0">
                <a:ea typeface="+mn-ea"/>
                <a:cs typeface="+mn-ea"/>
              </a:rPr>
              <a:t>条形图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D32945-AEAD-4321-AB02-95FED38802E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5D162E4-BF1E-46B7-A5B1-2AD1E63960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90A1D58-AA7B-496C-85AD-E60C02A3C22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A101ECF-4936-44D5-8D3A-DACE387724C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3084B3F4-0826-408B-89E8-DD802692640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0037004"/>
              </p:ext>
            </p:extLst>
          </p:nvPr>
        </p:nvGraphicFramePr>
        <p:xfrm>
          <a:off x="660400" y="2622683"/>
          <a:ext cx="10858500" cy="350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5862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A73ADFE-5FE5-4FAA-9B4E-DBA26258870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24✪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BA81BD6-FF0E-4EE5-B1FD-E9E49104D6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请输入你的主标题</a:t>
            </a: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DC9A6F3A-5DDB-4D63-BFAE-E110C6C5FA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B9BB3D1-58A3-4394-93F4-BD7241411BD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9340E49-3FAA-49C2-B115-70F4C1B5A7B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1319445"/>
              </p:ext>
            </p:extLst>
          </p:nvPr>
        </p:nvGraphicFramePr>
        <p:xfrm>
          <a:off x="4386804" y="2928395"/>
          <a:ext cx="7132095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10" name="Group 7">
            <a:extLst>
              <a:ext uri="{FF2B5EF4-FFF2-40B4-BE49-F238E27FC236}">
                <a16:creationId xmlns:a16="http://schemas.microsoft.com/office/drawing/2014/main" id="{B7467D31-884E-485C-A622-B57A69C75F33}"/>
              </a:ext>
            </a:extLst>
          </p:cNvPr>
          <p:cNvGrpSpPr/>
          <p:nvPr/>
        </p:nvGrpSpPr>
        <p:grpSpPr>
          <a:xfrm>
            <a:off x="1884680" y="2928395"/>
            <a:ext cx="1277845" cy="1277845"/>
            <a:chOff x="10010259" y="3170881"/>
            <a:chExt cx="820800" cy="820800"/>
          </a:xfrm>
        </p:grpSpPr>
        <p:sp>
          <p:nvSpPr>
            <p:cNvPr id="11" name="íṥļîḓê">
              <a:extLst>
                <a:ext uri="{FF2B5EF4-FFF2-40B4-BE49-F238E27FC236}">
                  <a16:creationId xmlns:a16="http://schemas.microsoft.com/office/drawing/2014/main" id="{9D984ECF-1146-4E82-85AF-7D04F4F88D31}"/>
                </a:ext>
              </a:extLst>
            </p:cNvPr>
            <p:cNvSpPr/>
            <p:nvPr/>
          </p:nvSpPr>
          <p:spPr>
            <a:xfrm>
              <a:off x="10010259" y="3170881"/>
              <a:ext cx="820800" cy="820800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2" name="íṥlíḓê">
              <a:extLst>
                <a:ext uri="{FF2B5EF4-FFF2-40B4-BE49-F238E27FC236}">
                  <a16:creationId xmlns:a16="http://schemas.microsoft.com/office/drawing/2014/main" id="{7AAC9D5D-639D-4C22-8587-8BF66B55D6CB}"/>
                </a:ext>
              </a:extLst>
            </p:cNvPr>
            <p:cNvSpPr/>
            <p:nvPr/>
          </p:nvSpPr>
          <p:spPr>
            <a:xfrm>
              <a:off x="10060288" y="3221030"/>
              <a:ext cx="720743" cy="720740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1FC9530-E5E1-4AD7-AE41-B11B0359E6C9}"/>
                </a:ext>
              </a:extLst>
            </p:cNvPr>
            <p:cNvSpPr/>
            <p:nvPr/>
          </p:nvSpPr>
          <p:spPr>
            <a:xfrm>
              <a:off x="10203885" y="3359753"/>
              <a:ext cx="433547" cy="443294"/>
            </a:xfrm>
            <a:custGeom>
              <a:avLst/>
              <a:gdLst>
                <a:gd name="connsiteX0" fmla="*/ 213146 w 589931"/>
                <a:gd name="connsiteY0" fmla="*/ 526615 h 603193"/>
                <a:gd name="connsiteX1" fmla="*/ 213146 w 589931"/>
                <a:gd name="connsiteY1" fmla="*/ 585675 h 603193"/>
                <a:gd name="connsiteX2" fmla="*/ 400206 w 589931"/>
                <a:gd name="connsiteY2" fmla="*/ 585675 h 603193"/>
                <a:gd name="connsiteX3" fmla="*/ 400206 w 589931"/>
                <a:gd name="connsiteY3" fmla="*/ 526615 h 603193"/>
                <a:gd name="connsiteX4" fmla="*/ 175558 w 589931"/>
                <a:gd name="connsiteY4" fmla="*/ 332292 h 603193"/>
                <a:gd name="connsiteX5" fmla="*/ 352470 w 589931"/>
                <a:gd name="connsiteY5" fmla="*/ 509097 h 603193"/>
                <a:gd name="connsiteX6" fmla="*/ 417747 w 589931"/>
                <a:gd name="connsiteY6" fmla="*/ 509097 h 603193"/>
                <a:gd name="connsiteX7" fmla="*/ 417747 w 589931"/>
                <a:gd name="connsiteY7" fmla="*/ 603193 h 603193"/>
                <a:gd name="connsiteX8" fmla="*/ 195605 w 589931"/>
                <a:gd name="connsiteY8" fmla="*/ 603193 h 603193"/>
                <a:gd name="connsiteX9" fmla="*/ 195605 w 589931"/>
                <a:gd name="connsiteY9" fmla="*/ 509097 h 603193"/>
                <a:gd name="connsiteX10" fmla="*/ 204250 w 589931"/>
                <a:gd name="connsiteY10" fmla="*/ 509097 h 603193"/>
                <a:gd name="connsiteX11" fmla="*/ 100132 w 589931"/>
                <a:gd name="connsiteY11" fmla="*/ 405116 h 603193"/>
                <a:gd name="connsiteX12" fmla="*/ 149748 w 589931"/>
                <a:gd name="connsiteY12" fmla="*/ 378589 h 603193"/>
                <a:gd name="connsiteX13" fmla="*/ 175558 w 589931"/>
                <a:gd name="connsiteY13" fmla="*/ 332292 h 603193"/>
                <a:gd name="connsiteX14" fmla="*/ 85031 w 589931"/>
                <a:gd name="connsiteY14" fmla="*/ 272382 h 603193"/>
                <a:gd name="connsiteX15" fmla="*/ 118832 w 589931"/>
                <a:gd name="connsiteY15" fmla="*/ 306042 h 603193"/>
                <a:gd name="connsiteX16" fmla="*/ 85031 w 589931"/>
                <a:gd name="connsiteY16" fmla="*/ 339702 h 603193"/>
                <a:gd name="connsiteX17" fmla="*/ 51230 w 589931"/>
                <a:gd name="connsiteY17" fmla="*/ 306042 h 603193"/>
                <a:gd name="connsiteX18" fmla="*/ 85031 w 589931"/>
                <a:gd name="connsiteY18" fmla="*/ 272382 h 603193"/>
                <a:gd name="connsiteX19" fmla="*/ 85102 w 589931"/>
                <a:gd name="connsiteY19" fmla="*/ 242228 h 603193"/>
                <a:gd name="connsiteX20" fmla="*/ 21181 w 589931"/>
                <a:gd name="connsiteY20" fmla="*/ 306042 h 603193"/>
                <a:gd name="connsiteX21" fmla="*/ 85102 w 589931"/>
                <a:gd name="connsiteY21" fmla="*/ 369731 h 603193"/>
                <a:gd name="connsiteX22" fmla="*/ 148897 w 589931"/>
                <a:gd name="connsiteY22" fmla="*/ 306042 h 603193"/>
                <a:gd name="connsiteX23" fmla="*/ 85102 w 589931"/>
                <a:gd name="connsiteY23" fmla="*/ 242228 h 603193"/>
                <a:gd name="connsiteX24" fmla="*/ 85102 w 589931"/>
                <a:gd name="connsiteY24" fmla="*/ 221081 h 603193"/>
                <a:gd name="connsiteX25" fmla="*/ 169703 w 589931"/>
                <a:gd name="connsiteY25" fmla="*/ 297408 h 603193"/>
                <a:gd name="connsiteX26" fmla="*/ 170204 w 589931"/>
                <a:gd name="connsiteY26" fmla="*/ 306042 h 603193"/>
                <a:gd name="connsiteX27" fmla="*/ 85102 w 589931"/>
                <a:gd name="connsiteY27" fmla="*/ 391002 h 603193"/>
                <a:gd name="connsiteX28" fmla="*/ 0 w 589931"/>
                <a:gd name="connsiteY28" fmla="*/ 306042 h 603193"/>
                <a:gd name="connsiteX29" fmla="*/ 85102 w 589931"/>
                <a:gd name="connsiteY29" fmla="*/ 221081 h 603193"/>
                <a:gd name="connsiteX30" fmla="*/ 412008 w 589931"/>
                <a:gd name="connsiteY30" fmla="*/ 0 h 603193"/>
                <a:gd name="connsiteX31" fmla="*/ 546850 w 589931"/>
                <a:gd name="connsiteY31" fmla="*/ 8384 h 603193"/>
                <a:gd name="connsiteX32" fmla="*/ 553743 w 589931"/>
                <a:gd name="connsiteY32" fmla="*/ 11762 h 603193"/>
                <a:gd name="connsiteX33" fmla="*/ 556249 w 589931"/>
                <a:gd name="connsiteY33" fmla="*/ 19020 h 603193"/>
                <a:gd name="connsiteX34" fmla="*/ 550986 w 589931"/>
                <a:gd name="connsiteY34" fmla="*/ 27278 h 603193"/>
                <a:gd name="connsiteX35" fmla="*/ 546349 w 589931"/>
                <a:gd name="connsiteY35" fmla="*/ 28404 h 603193"/>
                <a:gd name="connsiteX36" fmla="*/ 545472 w 589931"/>
                <a:gd name="connsiteY36" fmla="*/ 28404 h 603193"/>
                <a:gd name="connsiteX37" fmla="*/ 418525 w 589931"/>
                <a:gd name="connsiteY37" fmla="*/ 20396 h 603193"/>
                <a:gd name="connsiteX38" fmla="*/ 395216 w 589931"/>
                <a:gd name="connsiteY38" fmla="*/ 79582 h 603193"/>
                <a:gd name="connsiteX39" fmla="*/ 439578 w 589931"/>
                <a:gd name="connsiteY39" fmla="*/ 159914 h 603193"/>
                <a:gd name="connsiteX40" fmla="*/ 509004 w 589931"/>
                <a:gd name="connsiteY40" fmla="*/ 173678 h 603193"/>
                <a:gd name="connsiteX41" fmla="*/ 571162 w 589931"/>
                <a:gd name="connsiteY41" fmla="*/ 62815 h 603193"/>
                <a:gd name="connsiteX42" fmla="*/ 574922 w 589931"/>
                <a:gd name="connsiteY42" fmla="*/ 58936 h 603193"/>
                <a:gd name="connsiteX43" fmla="*/ 584822 w 589931"/>
                <a:gd name="connsiteY43" fmla="*/ 58936 h 603193"/>
                <a:gd name="connsiteX44" fmla="*/ 588707 w 589931"/>
                <a:gd name="connsiteY44" fmla="*/ 72575 h 603193"/>
                <a:gd name="connsiteX45" fmla="*/ 522915 w 589931"/>
                <a:gd name="connsiteY45" fmla="*/ 189820 h 603193"/>
                <a:gd name="connsiteX46" fmla="*/ 514268 w 589931"/>
                <a:gd name="connsiteY46" fmla="*/ 194950 h 603193"/>
                <a:gd name="connsiteX47" fmla="*/ 512263 w 589931"/>
                <a:gd name="connsiteY47" fmla="*/ 194825 h 603193"/>
                <a:gd name="connsiteX48" fmla="*/ 453739 w 589931"/>
                <a:gd name="connsiteY48" fmla="*/ 183063 h 603193"/>
                <a:gd name="connsiteX49" fmla="*/ 455869 w 589931"/>
                <a:gd name="connsiteY49" fmla="*/ 185690 h 603193"/>
                <a:gd name="connsiteX50" fmla="*/ 445593 w 589931"/>
                <a:gd name="connsiteY50" fmla="*/ 189820 h 603193"/>
                <a:gd name="connsiteX51" fmla="*/ 405617 w 589931"/>
                <a:gd name="connsiteY51" fmla="*/ 210966 h 603193"/>
                <a:gd name="connsiteX52" fmla="*/ 395717 w 589931"/>
                <a:gd name="connsiteY52" fmla="*/ 192322 h 603193"/>
                <a:gd name="connsiteX53" fmla="*/ 180295 w 589931"/>
                <a:gd name="connsiteY53" fmla="*/ 308441 h 603193"/>
                <a:gd name="connsiteX54" fmla="*/ 167763 w 589931"/>
                <a:gd name="connsiteY54" fmla="*/ 253260 h 603193"/>
                <a:gd name="connsiteX55" fmla="*/ 128288 w 589931"/>
                <a:gd name="connsiteY55" fmla="*/ 214970 h 603193"/>
                <a:gd name="connsiteX56" fmla="*/ 346718 w 589931"/>
                <a:gd name="connsiteY56" fmla="*/ 99727 h 603193"/>
                <a:gd name="connsiteX57" fmla="*/ 336817 w 589931"/>
                <a:gd name="connsiteY57" fmla="*/ 80958 h 603193"/>
                <a:gd name="connsiteX58" fmla="*/ 382684 w 589931"/>
                <a:gd name="connsiteY58" fmla="*/ 56808 h 603193"/>
                <a:gd name="connsiteX59" fmla="*/ 402609 w 589931"/>
                <a:gd name="connsiteY59" fmla="*/ 6257 h 603193"/>
                <a:gd name="connsiteX60" fmla="*/ 412008 w 589931"/>
                <a:gd name="connsiteY60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589931" h="603193">
                  <a:moveTo>
                    <a:pt x="213146" y="526615"/>
                  </a:moveTo>
                  <a:lnTo>
                    <a:pt x="213146" y="585675"/>
                  </a:lnTo>
                  <a:lnTo>
                    <a:pt x="400206" y="585675"/>
                  </a:lnTo>
                  <a:lnTo>
                    <a:pt x="400206" y="526615"/>
                  </a:lnTo>
                  <a:close/>
                  <a:moveTo>
                    <a:pt x="175558" y="332292"/>
                  </a:moveTo>
                  <a:lnTo>
                    <a:pt x="352470" y="509097"/>
                  </a:lnTo>
                  <a:lnTo>
                    <a:pt x="417747" y="509097"/>
                  </a:lnTo>
                  <a:lnTo>
                    <a:pt x="417747" y="603193"/>
                  </a:lnTo>
                  <a:lnTo>
                    <a:pt x="195605" y="603193"/>
                  </a:lnTo>
                  <a:lnTo>
                    <a:pt x="195605" y="509097"/>
                  </a:lnTo>
                  <a:lnTo>
                    <a:pt x="204250" y="509097"/>
                  </a:lnTo>
                  <a:lnTo>
                    <a:pt x="100132" y="405116"/>
                  </a:lnTo>
                  <a:cubicBezTo>
                    <a:pt x="100132" y="405116"/>
                    <a:pt x="124438" y="403865"/>
                    <a:pt x="149748" y="378589"/>
                  </a:cubicBezTo>
                  <a:cubicBezTo>
                    <a:pt x="175057" y="353439"/>
                    <a:pt x="175558" y="332292"/>
                    <a:pt x="175558" y="332292"/>
                  </a:cubicBezTo>
                  <a:close/>
                  <a:moveTo>
                    <a:pt x="85031" y="272382"/>
                  </a:moveTo>
                  <a:cubicBezTo>
                    <a:pt x="103699" y="272382"/>
                    <a:pt x="118832" y="287452"/>
                    <a:pt x="118832" y="306042"/>
                  </a:cubicBezTo>
                  <a:cubicBezTo>
                    <a:pt x="118832" y="324632"/>
                    <a:pt x="103699" y="339702"/>
                    <a:pt x="85031" y="339702"/>
                  </a:cubicBezTo>
                  <a:cubicBezTo>
                    <a:pt x="66363" y="339702"/>
                    <a:pt x="51230" y="324632"/>
                    <a:pt x="51230" y="306042"/>
                  </a:cubicBezTo>
                  <a:cubicBezTo>
                    <a:pt x="51230" y="287452"/>
                    <a:pt x="66363" y="272382"/>
                    <a:pt x="85031" y="272382"/>
                  </a:cubicBezTo>
                  <a:close/>
                  <a:moveTo>
                    <a:pt x="85102" y="242228"/>
                  </a:moveTo>
                  <a:cubicBezTo>
                    <a:pt x="49883" y="242228"/>
                    <a:pt x="21181" y="270881"/>
                    <a:pt x="21181" y="306042"/>
                  </a:cubicBezTo>
                  <a:cubicBezTo>
                    <a:pt x="21181" y="341202"/>
                    <a:pt x="49883" y="369731"/>
                    <a:pt x="85102" y="369731"/>
                  </a:cubicBezTo>
                  <a:cubicBezTo>
                    <a:pt x="120321" y="369731"/>
                    <a:pt x="148897" y="341202"/>
                    <a:pt x="148897" y="306042"/>
                  </a:cubicBezTo>
                  <a:cubicBezTo>
                    <a:pt x="148897" y="270881"/>
                    <a:pt x="120321" y="242228"/>
                    <a:pt x="85102" y="242228"/>
                  </a:cubicBezTo>
                  <a:close/>
                  <a:moveTo>
                    <a:pt x="85102" y="221081"/>
                  </a:moveTo>
                  <a:cubicBezTo>
                    <a:pt x="128969" y="221081"/>
                    <a:pt x="165316" y="253864"/>
                    <a:pt x="169703" y="297408"/>
                  </a:cubicBezTo>
                  <a:cubicBezTo>
                    <a:pt x="170079" y="300286"/>
                    <a:pt x="170204" y="303164"/>
                    <a:pt x="170204" y="306042"/>
                  </a:cubicBezTo>
                  <a:cubicBezTo>
                    <a:pt x="170204" y="352839"/>
                    <a:pt x="131977" y="391002"/>
                    <a:pt x="85102" y="391002"/>
                  </a:cubicBezTo>
                  <a:cubicBezTo>
                    <a:pt x="38101" y="391002"/>
                    <a:pt x="0" y="352839"/>
                    <a:pt x="0" y="306042"/>
                  </a:cubicBezTo>
                  <a:cubicBezTo>
                    <a:pt x="0" y="259120"/>
                    <a:pt x="38101" y="221081"/>
                    <a:pt x="85102" y="221081"/>
                  </a:cubicBezTo>
                  <a:close/>
                  <a:moveTo>
                    <a:pt x="412008" y="0"/>
                  </a:moveTo>
                  <a:lnTo>
                    <a:pt x="546850" y="8384"/>
                  </a:lnTo>
                  <a:cubicBezTo>
                    <a:pt x="549482" y="8509"/>
                    <a:pt x="551988" y="9760"/>
                    <a:pt x="553743" y="11762"/>
                  </a:cubicBezTo>
                  <a:cubicBezTo>
                    <a:pt x="555497" y="13764"/>
                    <a:pt x="556375" y="16392"/>
                    <a:pt x="556249" y="19020"/>
                  </a:cubicBezTo>
                  <a:cubicBezTo>
                    <a:pt x="555999" y="22523"/>
                    <a:pt x="553993" y="25526"/>
                    <a:pt x="550986" y="27278"/>
                  </a:cubicBezTo>
                  <a:cubicBezTo>
                    <a:pt x="549482" y="28029"/>
                    <a:pt x="547853" y="28404"/>
                    <a:pt x="546349" y="28404"/>
                  </a:cubicBezTo>
                  <a:lnTo>
                    <a:pt x="545472" y="28404"/>
                  </a:lnTo>
                  <a:lnTo>
                    <a:pt x="418525" y="20396"/>
                  </a:lnTo>
                  <a:lnTo>
                    <a:pt x="395216" y="79582"/>
                  </a:lnTo>
                  <a:lnTo>
                    <a:pt x="439578" y="159914"/>
                  </a:lnTo>
                  <a:lnTo>
                    <a:pt x="509004" y="173678"/>
                  </a:lnTo>
                  <a:lnTo>
                    <a:pt x="571162" y="62815"/>
                  </a:lnTo>
                  <a:cubicBezTo>
                    <a:pt x="572039" y="61188"/>
                    <a:pt x="573292" y="59937"/>
                    <a:pt x="574922" y="58936"/>
                  </a:cubicBezTo>
                  <a:cubicBezTo>
                    <a:pt x="577929" y="57309"/>
                    <a:pt x="581814" y="57309"/>
                    <a:pt x="584822" y="58936"/>
                  </a:cubicBezTo>
                  <a:cubicBezTo>
                    <a:pt x="589584" y="61563"/>
                    <a:pt x="591338" y="67695"/>
                    <a:pt x="588707" y="72575"/>
                  </a:cubicBezTo>
                  <a:lnTo>
                    <a:pt x="522915" y="189820"/>
                  </a:lnTo>
                  <a:cubicBezTo>
                    <a:pt x="521285" y="193073"/>
                    <a:pt x="517902" y="194950"/>
                    <a:pt x="514268" y="194950"/>
                  </a:cubicBezTo>
                  <a:cubicBezTo>
                    <a:pt x="513641" y="194950"/>
                    <a:pt x="512889" y="194950"/>
                    <a:pt x="512263" y="194825"/>
                  </a:cubicBezTo>
                  <a:lnTo>
                    <a:pt x="453739" y="183063"/>
                  </a:lnTo>
                  <a:lnTo>
                    <a:pt x="455869" y="185690"/>
                  </a:lnTo>
                  <a:lnTo>
                    <a:pt x="445593" y="189820"/>
                  </a:lnTo>
                  <a:lnTo>
                    <a:pt x="405617" y="210966"/>
                  </a:lnTo>
                  <a:lnTo>
                    <a:pt x="395717" y="192322"/>
                  </a:lnTo>
                  <a:lnTo>
                    <a:pt x="180295" y="308441"/>
                  </a:lnTo>
                  <a:cubicBezTo>
                    <a:pt x="180295" y="308441"/>
                    <a:pt x="190697" y="290923"/>
                    <a:pt x="167763" y="253260"/>
                  </a:cubicBezTo>
                  <a:cubicBezTo>
                    <a:pt x="144830" y="215596"/>
                    <a:pt x="128288" y="214970"/>
                    <a:pt x="128288" y="214970"/>
                  </a:cubicBezTo>
                  <a:lnTo>
                    <a:pt x="346718" y="99727"/>
                  </a:lnTo>
                  <a:lnTo>
                    <a:pt x="336817" y="80958"/>
                  </a:lnTo>
                  <a:lnTo>
                    <a:pt x="382684" y="56808"/>
                  </a:lnTo>
                  <a:lnTo>
                    <a:pt x="402609" y="6257"/>
                  </a:lnTo>
                  <a:cubicBezTo>
                    <a:pt x="404113" y="2378"/>
                    <a:pt x="407622" y="0"/>
                    <a:pt x="41200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69E65D4-4B19-4C42-AE05-42F9C771F330}"/>
              </a:ext>
            </a:extLst>
          </p:cNvPr>
          <p:cNvSpPr/>
          <p:nvPr/>
        </p:nvSpPr>
        <p:spPr>
          <a:xfrm>
            <a:off x="1253707" y="4748848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31CE6DC-20E4-4DEE-B42C-B8C297ABCE75}"/>
              </a:ext>
            </a:extLst>
          </p:cNvPr>
          <p:cNvSpPr txBox="1"/>
          <p:nvPr/>
        </p:nvSpPr>
        <p:spPr>
          <a:xfrm>
            <a:off x="1359972" y="4564098"/>
            <a:ext cx="23272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8C0E840-D0A8-4DD8-8F59-51C54B27CAC9}"/>
              </a:ext>
            </a:extLst>
          </p:cNvPr>
          <p:cNvSpPr txBox="1"/>
          <p:nvPr/>
        </p:nvSpPr>
        <p:spPr>
          <a:xfrm>
            <a:off x="841649" y="4964208"/>
            <a:ext cx="336390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主题和样式也有助于文档保持协调。当应用样式时，您的标题会进行更改以匹配新的主题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6656790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467AFFD-7F2A-479E-AA8B-6E2377552F01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25.1✪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0953814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6928C3D-9BB8-4365-9AC5-7F90E6EC4A7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AECE87F-54C1-4D96-B50D-20C1228AFE34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EF7583B-4B33-4A69-8C44-23B5A04FC75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CFC677-4478-49C0-9E74-4856788DD37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1613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占位符 24" descr="图片包含 人员, 照片, 微笑, 年轻&#10;&#10;自动生成的说明">
            <a:extLst>
              <a:ext uri="{FF2B5EF4-FFF2-40B4-BE49-F238E27FC236}">
                <a16:creationId xmlns:a16="http://schemas.microsoft.com/office/drawing/2014/main" id="{A37EB441-3E38-4D03-B559-2866EC638D7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426" r="26426"/>
          <a:stretch>
            <a:fillRect/>
          </a:stretch>
        </p:blipFill>
        <p:spPr/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01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6212715-300E-4C8A-88D0-DA8F0675A21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ED6ADC1A-514E-44D4-BFD0-ABE765850E9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5EBBE-53BC-4E74-9162-6C53E7845BA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779C240E-95F5-4800-ACF4-AE96DD792C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FE1C6C21-293B-4336-844D-12E96D0A641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818B60-22BE-40BF-ADC5-A9BE47600F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74E176-79FD-4734-A78C-AB98F83200FA}"/>
              </a:ext>
            </a:extLst>
          </p:cNvPr>
          <p:cNvSpPr/>
          <p:nvPr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12" name="Group 48">
            <a:extLst>
              <a:ext uri="{FF2B5EF4-FFF2-40B4-BE49-F238E27FC236}">
                <a16:creationId xmlns:a16="http://schemas.microsoft.com/office/drawing/2014/main" id="{60C19306-C5B9-495E-811B-BC2DCA1151B6}"/>
              </a:ext>
            </a:extLst>
          </p:cNvPr>
          <p:cNvGrpSpPr/>
          <p:nvPr/>
        </p:nvGrpSpPr>
        <p:grpSpPr>
          <a:xfrm>
            <a:off x="6936847" y="3896740"/>
            <a:ext cx="409972" cy="409972"/>
            <a:chOff x="669869" y="597304"/>
            <a:chExt cx="409972" cy="409972"/>
          </a:xfrm>
        </p:grpSpPr>
        <p:sp>
          <p:nvSpPr>
            <p:cNvPr id="13" name="íṥļîḓê">
              <a:extLst>
                <a:ext uri="{FF2B5EF4-FFF2-40B4-BE49-F238E27FC236}">
                  <a16:creationId xmlns:a16="http://schemas.microsoft.com/office/drawing/2014/main" id="{6924E7FE-7120-4078-9344-EF3C433B2934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4" name="íṥlíḓê">
              <a:extLst>
                <a:ext uri="{FF2B5EF4-FFF2-40B4-BE49-F238E27FC236}">
                  <a16:creationId xmlns:a16="http://schemas.microsoft.com/office/drawing/2014/main" id="{316A887E-FAF2-4F80-91FE-AC32684F1968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2CCCA353-F0A7-4EA7-BC67-67D61E62095E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16" name="Group 57">
            <a:extLst>
              <a:ext uri="{FF2B5EF4-FFF2-40B4-BE49-F238E27FC236}">
                <a16:creationId xmlns:a16="http://schemas.microsoft.com/office/drawing/2014/main" id="{4EB44950-D274-4BC4-B15F-92171A021E01}"/>
              </a:ext>
            </a:extLst>
          </p:cNvPr>
          <p:cNvGrpSpPr/>
          <p:nvPr/>
        </p:nvGrpSpPr>
        <p:grpSpPr>
          <a:xfrm>
            <a:off x="6936847" y="4647057"/>
            <a:ext cx="409972" cy="409972"/>
            <a:chOff x="669869" y="597304"/>
            <a:chExt cx="409972" cy="409972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018FB872-0D40-4717-AFD3-87632CBDC35E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03C9672F-F76E-4403-9500-414CEAF00992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19" name="ïśļiḑé">
              <a:extLst>
                <a:ext uri="{FF2B5EF4-FFF2-40B4-BE49-F238E27FC236}">
                  <a16:creationId xmlns:a16="http://schemas.microsoft.com/office/drawing/2014/main" id="{207195FE-8A31-4802-978F-57FC064EF6A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  <p:grpSp>
        <p:nvGrpSpPr>
          <p:cNvPr id="20" name="Group 62">
            <a:extLst>
              <a:ext uri="{FF2B5EF4-FFF2-40B4-BE49-F238E27FC236}">
                <a16:creationId xmlns:a16="http://schemas.microsoft.com/office/drawing/2014/main" id="{3793E8A8-E6A6-489D-92F3-9585A8B3F90D}"/>
              </a:ext>
            </a:extLst>
          </p:cNvPr>
          <p:cNvGrpSpPr/>
          <p:nvPr/>
        </p:nvGrpSpPr>
        <p:grpSpPr>
          <a:xfrm>
            <a:off x="6936847" y="5397374"/>
            <a:ext cx="409972" cy="409972"/>
            <a:chOff x="669869" y="597304"/>
            <a:chExt cx="409972" cy="409972"/>
          </a:xfrm>
        </p:grpSpPr>
        <p:sp>
          <p:nvSpPr>
            <p:cNvPr id="21" name="íṥļîḓê">
              <a:extLst>
                <a:ext uri="{FF2B5EF4-FFF2-40B4-BE49-F238E27FC236}">
                  <a16:creationId xmlns:a16="http://schemas.microsoft.com/office/drawing/2014/main" id="{586C76D2-10A2-4A2E-8447-C1C4983F1E8A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2" name="íṥlíḓê">
              <a:extLst>
                <a:ext uri="{FF2B5EF4-FFF2-40B4-BE49-F238E27FC236}">
                  <a16:creationId xmlns:a16="http://schemas.microsoft.com/office/drawing/2014/main" id="{6AA39743-2A50-43C9-A06F-0CA62C1B195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</a:endParaRPr>
            </a:p>
          </p:txBody>
        </p:sp>
        <p:sp>
          <p:nvSpPr>
            <p:cNvPr id="23" name="ïśļiḑé">
              <a:extLst>
                <a:ext uri="{FF2B5EF4-FFF2-40B4-BE49-F238E27FC236}">
                  <a16:creationId xmlns:a16="http://schemas.microsoft.com/office/drawing/2014/main" id="{C636C490-FF00-4307-9AB0-70D2FB1F5E17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1D6CBA7-4261-4C93-8102-D75452A722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25.2✪</a:t>
            </a:r>
            <a:r>
              <a:rPr lang="zh-CN" altLang="en-US" dirty="0">
                <a:ea typeface="+mn-ea"/>
                <a:cs typeface="+mn-ea"/>
              </a:rPr>
              <a:t>柱状图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2A445AD4-EF46-48D0-93E1-B42889BE8B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86707036"/>
              </p:ext>
            </p:extLst>
          </p:nvPr>
        </p:nvGraphicFramePr>
        <p:xfrm>
          <a:off x="660400" y="2928395"/>
          <a:ext cx="10858499" cy="3209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288A2F2-DB1F-402E-B68C-AB2F8F20CC6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471025-C639-4FED-8EF6-86674E8875F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5B2B21-283D-4021-BF47-19CD5AC741A0}"/>
              </a:ext>
            </a:extLst>
          </p:cNvPr>
          <p:cNvSpPr/>
          <p:nvPr/>
        </p:nvSpPr>
        <p:spPr>
          <a:xfrm>
            <a:off x="4297680" y="1569044"/>
            <a:ext cx="3596640" cy="230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E65B20A-374B-4381-BAD6-0462B899C161}"/>
              </a:ext>
            </a:extLst>
          </p:cNvPr>
          <p:cNvSpPr txBox="1"/>
          <p:nvPr/>
        </p:nvSpPr>
        <p:spPr>
          <a:xfrm>
            <a:off x="2819400" y="1325786"/>
            <a:ext cx="6553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AE513F-8B26-44DF-807C-012D99DD0E59}"/>
              </a:ext>
            </a:extLst>
          </p:cNvPr>
          <p:cNvSpPr txBox="1"/>
          <p:nvPr/>
        </p:nvSpPr>
        <p:spPr>
          <a:xfrm>
            <a:off x="660400" y="1987669"/>
            <a:ext cx="108712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主题和样式也有助于文档保持协调。当您单击设计并选择新的主题时，图片、图表或 </a:t>
            </a:r>
            <a:r>
              <a:rPr lang="en-US" altLang="zh-CN" dirty="0">
                <a:ea typeface="+mn-ea"/>
                <a:cs typeface="+mn-ea"/>
              </a:rPr>
              <a:t>SmartArt </a:t>
            </a:r>
            <a:r>
              <a:rPr lang="zh-CN" altLang="en-US" dirty="0">
                <a:ea typeface="+mn-ea"/>
                <a:cs typeface="+mn-ea"/>
              </a:rPr>
              <a:t>图形将会更改以匹配新的主题。当应用样式时，您的标题会进行更改以匹配新的主题</a:t>
            </a:r>
          </a:p>
        </p:txBody>
      </p:sp>
    </p:spTree>
    <p:extLst>
      <p:ext uri="{BB962C8B-B14F-4D97-AF65-F5344CB8AC3E}">
        <p14:creationId xmlns:p14="http://schemas.microsoft.com/office/powerpoint/2010/main" val="1195847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1BAB6261-A7E4-4149-92AD-1D8B1D82DC03}"/>
              </a:ext>
            </a:extLst>
          </p:cNvPr>
          <p:cNvSpPr/>
          <p:nvPr/>
        </p:nvSpPr>
        <p:spPr>
          <a:xfrm>
            <a:off x="8658142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68D0368-BD8E-4C1C-A94E-97B4E18D45E9}"/>
              </a:ext>
            </a:extLst>
          </p:cNvPr>
          <p:cNvSpPr/>
          <p:nvPr/>
        </p:nvSpPr>
        <p:spPr>
          <a:xfrm>
            <a:off x="981368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20EACC9-744F-4CD0-9E7A-AFBE70A9C154}"/>
              </a:ext>
            </a:extLst>
          </p:cNvPr>
          <p:cNvSpPr/>
          <p:nvPr/>
        </p:nvSpPr>
        <p:spPr>
          <a:xfrm>
            <a:off x="4826105" y="4744744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26✪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81A7B878-9AC3-4C5D-8769-F1AAAE1447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1130874"/>
              </p:ext>
            </p:extLst>
          </p:nvPr>
        </p:nvGraphicFramePr>
        <p:xfrm>
          <a:off x="3886648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4BE5B850-E926-4404-B630-8571A64CF6F5}"/>
              </a:ext>
            </a:extLst>
          </p:cNvPr>
          <p:cNvSpPr txBox="1"/>
          <p:nvPr/>
        </p:nvSpPr>
        <p:spPr>
          <a:xfrm>
            <a:off x="79499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53DFCBA-6F4F-49CC-98B3-F12C1FD6A450}"/>
              </a:ext>
            </a:extLst>
          </p:cNvPr>
          <p:cNvSpPr txBox="1"/>
          <p:nvPr/>
        </p:nvSpPr>
        <p:spPr>
          <a:xfrm>
            <a:off x="66040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027F98A-0A82-400C-808C-C912E8A40FF3}"/>
              </a:ext>
            </a:extLst>
          </p:cNvPr>
          <p:cNvSpPr txBox="1"/>
          <p:nvPr/>
        </p:nvSpPr>
        <p:spPr>
          <a:xfrm>
            <a:off x="8465656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DB8BC22-DE6B-4459-BBB7-0A01A99DE455}"/>
              </a:ext>
            </a:extLst>
          </p:cNvPr>
          <p:cNvSpPr txBox="1"/>
          <p:nvPr/>
        </p:nvSpPr>
        <p:spPr>
          <a:xfrm>
            <a:off x="8337174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CD6F909-C0F4-4BC5-A318-019E2CFD71E2}"/>
              </a:ext>
            </a:extLst>
          </p:cNvPr>
          <p:cNvSpPr txBox="1"/>
          <p:nvPr/>
        </p:nvSpPr>
        <p:spPr>
          <a:xfrm>
            <a:off x="4647752" y="4536452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BED005E-328D-406B-BF86-1AB74EDE8963}"/>
              </a:ext>
            </a:extLst>
          </p:cNvPr>
          <p:cNvSpPr txBox="1"/>
          <p:nvPr/>
        </p:nvSpPr>
        <p:spPr>
          <a:xfrm>
            <a:off x="4519270" y="4991782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80ACFC9D-B4D3-4B33-8514-5DF5FB5DCF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52341201"/>
              </p:ext>
            </p:extLst>
          </p:nvPr>
        </p:nvGraphicFramePr>
        <p:xfrm>
          <a:off x="41911" y="145155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34F718C9-0738-4F7F-B53A-3119C000F1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2596320"/>
              </p:ext>
            </p:extLst>
          </p:nvPr>
        </p:nvGraphicFramePr>
        <p:xfrm>
          <a:off x="7718685" y="1423947"/>
          <a:ext cx="4418704" cy="29458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3" name="文本框 22">
            <a:extLst>
              <a:ext uri="{FF2B5EF4-FFF2-40B4-BE49-F238E27FC236}">
                <a16:creationId xmlns:a16="http://schemas.microsoft.com/office/drawing/2014/main" id="{6027C13F-5649-419F-9C57-D80A32FDDC65}"/>
              </a:ext>
            </a:extLst>
          </p:cNvPr>
          <p:cNvSpPr txBox="1"/>
          <p:nvPr/>
        </p:nvSpPr>
        <p:spPr>
          <a:xfrm>
            <a:off x="1532855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99194F0-1C42-44B3-9C9C-B968E607EF43}"/>
              </a:ext>
            </a:extLst>
          </p:cNvPr>
          <p:cNvGrpSpPr/>
          <p:nvPr/>
        </p:nvGrpSpPr>
        <p:grpSpPr>
          <a:xfrm>
            <a:off x="1341877" y="2007093"/>
            <a:ext cx="1818773" cy="1275221"/>
            <a:chOff x="1226402" y="1958325"/>
            <a:chExt cx="1818773" cy="1275221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A43DC68E-3E1B-4F58-BCB0-B4324B297708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30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E18788CA-0059-41A2-8064-426EAC4C6A94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FD65F96F-A8CD-4526-93D3-BF9B6A1D9A39}"/>
              </a:ext>
            </a:extLst>
          </p:cNvPr>
          <p:cNvSpPr txBox="1"/>
          <p:nvPr/>
        </p:nvSpPr>
        <p:spPr>
          <a:xfrm>
            <a:off x="5377592" y="3142485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355363C-7C85-4AB7-920F-C7E41EB4702E}"/>
              </a:ext>
            </a:extLst>
          </p:cNvPr>
          <p:cNvGrpSpPr/>
          <p:nvPr/>
        </p:nvGrpSpPr>
        <p:grpSpPr>
          <a:xfrm>
            <a:off x="5186613" y="2007093"/>
            <a:ext cx="1818773" cy="1275221"/>
            <a:chOff x="1226402" y="1958325"/>
            <a:chExt cx="1818773" cy="1275221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3CCCA8C4-66D0-447D-A496-E34BF190754F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80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F0D6C48-D28C-465C-863B-575A0063815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31839EC0-B385-4C68-9706-4D23996E78AE}"/>
              </a:ext>
            </a:extLst>
          </p:cNvPr>
          <p:cNvSpPr txBox="1"/>
          <p:nvPr/>
        </p:nvSpPr>
        <p:spPr>
          <a:xfrm>
            <a:off x="9209629" y="3150670"/>
            <a:ext cx="1436817" cy="416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spc="600" dirty="0">
                <a:solidFill>
                  <a:schemeClr val="bg1">
                    <a:lumMod val="75000"/>
                  </a:schemeClr>
                </a:solidFill>
                <a:latin typeface="Impact" panose="020B0806030902050204" pitchFamily="34" charset="0"/>
                <a:ea typeface="+mn-ea"/>
                <a:cs typeface="+mn-ea"/>
              </a:rPr>
              <a:t>百分比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16E8EBAC-984D-4EE3-B007-698D105A10F1}"/>
              </a:ext>
            </a:extLst>
          </p:cNvPr>
          <p:cNvGrpSpPr/>
          <p:nvPr/>
        </p:nvGrpSpPr>
        <p:grpSpPr>
          <a:xfrm>
            <a:off x="9025000" y="2007093"/>
            <a:ext cx="1818773" cy="1275221"/>
            <a:chOff x="1226402" y="1958325"/>
            <a:chExt cx="1818773" cy="1275221"/>
          </a:xfrm>
        </p:grpSpPr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CC9DBA02-106E-488C-8D81-AA0A74EEFCD6}"/>
                </a:ext>
              </a:extLst>
            </p:cNvPr>
            <p:cNvSpPr txBox="1"/>
            <p:nvPr/>
          </p:nvSpPr>
          <p:spPr>
            <a:xfrm>
              <a:off x="1226402" y="1958325"/>
              <a:ext cx="1635760" cy="1275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66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50</a:t>
              </a:r>
              <a:endParaRPr lang="zh-CN" altLang="en-US" sz="66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1E91FC2-7088-41E1-9846-B7B6B96245BA}"/>
                </a:ext>
              </a:extLst>
            </p:cNvPr>
            <p:cNvSpPr txBox="1"/>
            <p:nvPr/>
          </p:nvSpPr>
          <p:spPr>
            <a:xfrm>
              <a:off x="2436336" y="2428398"/>
              <a:ext cx="608839" cy="665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32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32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D409BB-6144-47EC-9392-C7854DE9AA47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EC9D80-39A8-4130-9F28-58D4471EDCA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323200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27✪</a:t>
            </a:r>
            <a:r>
              <a:rPr lang="zh-CN" altLang="en-US" dirty="0">
                <a:ea typeface="+mn-ea"/>
                <a:cs typeface="+mn-ea"/>
              </a:rPr>
              <a:t>饼图</a:t>
            </a:r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78285193-AABB-445D-A577-D0ECC4F6CB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016497"/>
              </p:ext>
            </p:extLst>
          </p:nvPr>
        </p:nvGraphicFramePr>
        <p:xfrm>
          <a:off x="12722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DA4794F2-7103-495F-9DC4-A49F95CC3533}"/>
              </a:ext>
            </a:extLst>
          </p:cNvPr>
          <p:cNvSpPr/>
          <p:nvPr/>
        </p:nvSpPr>
        <p:spPr>
          <a:xfrm>
            <a:off x="21085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E996C21-79D3-4A17-855B-E221CEA48F64}"/>
              </a:ext>
            </a:extLst>
          </p:cNvPr>
          <p:cNvSpPr txBox="1"/>
          <p:nvPr/>
        </p:nvSpPr>
        <p:spPr>
          <a:xfrm>
            <a:off x="19221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2A5A1F-00B4-4AEB-9822-CF3AC5243B0D}"/>
              </a:ext>
            </a:extLst>
          </p:cNvPr>
          <p:cNvSpPr txBox="1"/>
          <p:nvPr/>
        </p:nvSpPr>
        <p:spPr>
          <a:xfrm>
            <a:off x="17936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FC8A54E-F40C-4FAC-9BA8-03C8479C84C9}"/>
              </a:ext>
            </a:extLst>
          </p:cNvPr>
          <p:cNvSpPr txBox="1"/>
          <p:nvPr/>
        </p:nvSpPr>
        <p:spPr>
          <a:xfrm>
            <a:off x="7216587" y="4983521"/>
            <a:ext cx="3181726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ea typeface="+mn-ea"/>
                <a:cs typeface="+mn-ea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2ED8604-1EC0-41AC-AEAB-3EA251C23FE3}"/>
              </a:ext>
            </a:extLst>
          </p:cNvPr>
          <p:cNvSpPr/>
          <p:nvPr/>
        </p:nvSpPr>
        <p:spPr>
          <a:xfrm>
            <a:off x="7531441" y="1729850"/>
            <a:ext cx="2539790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03B2DE-AD90-45F9-B254-ECEA48310E40}"/>
              </a:ext>
            </a:extLst>
          </p:cNvPr>
          <p:cNvSpPr txBox="1"/>
          <p:nvPr/>
        </p:nvSpPr>
        <p:spPr>
          <a:xfrm>
            <a:off x="7345069" y="1521558"/>
            <a:ext cx="29247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graphicFrame>
        <p:nvGraphicFramePr>
          <p:cNvPr id="16" name="图表 15">
            <a:extLst>
              <a:ext uri="{FF2B5EF4-FFF2-40B4-BE49-F238E27FC236}">
                <a16:creationId xmlns:a16="http://schemas.microsoft.com/office/drawing/2014/main" id="{69ED92DB-8123-4270-9E11-11DB65ED42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6803179"/>
              </p:ext>
            </p:extLst>
          </p:nvPr>
        </p:nvGraphicFramePr>
        <p:xfrm>
          <a:off x="6695144" y="2198807"/>
          <a:ext cx="4212384" cy="28082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65C3C44-C08D-4177-90CF-A602DBE137AD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A0F4F91-CAD4-4721-8ADF-5632085DF75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0073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ABD4FA4-EB86-497C-AD0D-5E474D3FDD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28✪</a:t>
            </a:r>
            <a:r>
              <a:rPr lang="zh-CN" altLang="en-US" dirty="0">
                <a:ea typeface="+mn-ea"/>
                <a:cs typeface="+mn-ea"/>
              </a:rPr>
              <a:t>环形图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CFC32422-A9F2-48E5-9047-49BB9BBD3A23}"/>
              </a:ext>
            </a:extLst>
          </p:cNvPr>
          <p:cNvPicPr>
            <a:picLocks/>
          </p:cNvPicPr>
          <p:nvPr/>
        </p:nvPicPr>
        <p:blipFill>
          <a:blip r:embed="rId3" cstate="hqprint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53617" y="2419458"/>
            <a:ext cx="2533662" cy="2533656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DC699B1-A104-42B8-A1A3-17CD439DDFB3}"/>
              </a:ext>
            </a:extLst>
          </p:cNvPr>
          <p:cNvGrpSpPr/>
          <p:nvPr/>
        </p:nvGrpSpPr>
        <p:grpSpPr>
          <a:xfrm>
            <a:off x="660400" y="1421882"/>
            <a:ext cx="1332403" cy="1060227"/>
            <a:chOff x="660400" y="1396585"/>
            <a:chExt cx="1332403" cy="1060227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28398F4-D858-49D1-8258-5111C33C2693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70</a:t>
              </a:r>
              <a:endParaRPr lang="zh-CN" altLang="en-US" sz="5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EEBCD0BF-47C3-4024-8497-5D6FF376A68E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2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2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3851A380-E83A-484E-9496-F53E5929E664}"/>
              </a:ext>
            </a:extLst>
          </p:cNvPr>
          <p:cNvSpPr txBox="1"/>
          <p:nvPr/>
        </p:nvSpPr>
        <p:spPr>
          <a:xfrm>
            <a:off x="2026930" y="155188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2F03EB-F916-4A60-ACD7-35F65AEF054D}"/>
              </a:ext>
            </a:extLst>
          </p:cNvPr>
          <p:cNvSpPr txBox="1"/>
          <p:nvPr/>
        </p:nvSpPr>
        <p:spPr>
          <a:xfrm>
            <a:off x="2026930" y="1951996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7EA874A-C2F8-42CB-BC50-3D9937DB20D6}"/>
              </a:ext>
            </a:extLst>
          </p:cNvPr>
          <p:cNvGrpSpPr/>
          <p:nvPr/>
        </p:nvGrpSpPr>
        <p:grpSpPr>
          <a:xfrm>
            <a:off x="660400" y="4826529"/>
            <a:ext cx="1332403" cy="1060227"/>
            <a:chOff x="660400" y="1396585"/>
            <a:chExt cx="1332403" cy="1060227"/>
          </a:xfrm>
        </p:grpSpPr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DD432D85-AD58-41C4-A8DC-E872ED277166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40</a:t>
              </a:r>
              <a:endParaRPr lang="zh-CN" altLang="en-US" sz="5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15106778-15C1-4577-90B1-CD6B7C17BB86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5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5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64" name="文本框 63">
            <a:extLst>
              <a:ext uri="{FF2B5EF4-FFF2-40B4-BE49-F238E27FC236}">
                <a16:creationId xmlns:a16="http://schemas.microsoft.com/office/drawing/2014/main" id="{F3EEB1AA-9323-4021-9E38-6A26D1EA5D79}"/>
              </a:ext>
            </a:extLst>
          </p:cNvPr>
          <p:cNvSpPr txBox="1"/>
          <p:nvPr/>
        </p:nvSpPr>
        <p:spPr>
          <a:xfrm>
            <a:off x="2026930" y="495653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F7B6A3B7-C160-4937-95A6-B8736BE49E41}"/>
              </a:ext>
            </a:extLst>
          </p:cNvPr>
          <p:cNvSpPr txBox="1"/>
          <p:nvPr/>
        </p:nvSpPr>
        <p:spPr>
          <a:xfrm>
            <a:off x="2026930" y="5356643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E115B4-C630-4CE3-8279-B1622BD7CD54}"/>
              </a:ext>
            </a:extLst>
          </p:cNvPr>
          <p:cNvGrpSpPr/>
          <p:nvPr/>
        </p:nvGrpSpPr>
        <p:grpSpPr>
          <a:xfrm>
            <a:off x="660400" y="3124205"/>
            <a:ext cx="1332403" cy="1060227"/>
            <a:chOff x="660400" y="1396585"/>
            <a:chExt cx="1332403" cy="1060227"/>
          </a:xfrm>
        </p:grpSpPr>
        <p:sp>
          <p:nvSpPr>
            <p:cNvPr id="67" name="文本框 66">
              <a:extLst>
                <a:ext uri="{FF2B5EF4-FFF2-40B4-BE49-F238E27FC236}">
                  <a16:creationId xmlns:a16="http://schemas.microsoft.com/office/drawing/2014/main" id="{F52D4ACB-7DF3-4020-85D7-3B212D891842}"/>
                </a:ext>
              </a:extLst>
            </p:cNvPr>
            <p:cNvSpPr txBox="1"/>
            <p:nvPr/>
          </p:nvSpPr>
          <p:spPr>
            <a:xfrm>
              <a:off x="660400" y="1396585"/>
              <a:ext cx="1010409" cy="1060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5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60</a:t>
              </a:r>
              <a:endParaRPr lang="zh-CN" altLang="en-US" sz="5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  <p:sp>
          <p:nvSpPr>
            <p:cNvPr id="68" name="文本框 67">
              <a:extLst>
                <a:ext uri="{FF2B5EF4-FFF2-40B4-BE49-F238E27FC236}">
                  <a16:creationId xmlns:a16="http://schemas.microsoft.com/office/drawing/2014/main" id="{5F0AEE97-79A9-4F0D-BEE9-15F5A5069993}"/>
                </a:ext>
              </a:extLst>
            </p:cNvPr>
            <p:cNvSpPr txBox="1"/>
            <p:nvPr/>
          </p:nvSpPr>
          <p:spPr>
            <a:xfrm>
              <a:off x="1383964" y="1847076"/>
              <a:ext cx="608839" cy="522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R="0" lvl="0" indent="0" algn="ctr" fontAlgn="auto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kumimoji="0" b="0" i="0" u="none" strike="noStrike" cap="none" spc="0" normalizeH="0" baseline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/>
                  <a:ea typeface="微软雅黑"/>
                </a:defRPr>
              </a:lvl1pPr>
            </a:lstStyle>
            <a:p>
              <a:r>
                <a:rPr lang="en-US" altLang="zh-CN" sz="2400" dirty="0">
                  <a:solidFill>
                    <a:schemeClr val="accent1"/>
                  </a:solidFill>
                  <a:latin typeface="+mj-lt"/>
                  <a:ea typeface="+mn-ea"/>
                  <a:cs typeface="+mn-ea"/>
                </a:rPr>
                <a:t>%</a:t>
              </a:r>
              <a:endParaRPr lang="zh-CN" altLang="en-US" sz="2400" dirty="0">
                <a:solidFill>
                  <a:schemeClr val="accent1"/>
                </a:solidFill>
                <a:latin typeface="+mj-lt"/>
                <a:ea typeface="+mn-ea"/>
                <a:cs typeface="+mn-ea"/>
              </a:endParaRPr>
            </a:p>
          </p:txBody>
        </p:sp>
      </p:grpSp>
      <p:sp>
        <p:nvSpPr>
          <p:cNvPr id="70" name="文本框 69">
            <a:extLst>
              <a:ext uri="{FF2B5EF4-FFF2-40B4-BE49-F238E27FC236}">
                <a16:creationId xmlns:a16="http://schemas.microsoft.com/office/drawing/2014/main" id="{F2550B71-C624-409E-9514-6C0788C7A92E}"/>
              </a:ext>
            </a:extLst>
          </p:cNvPr>
          <p:cNvSpPr txBox="1"/>
          <p:nvPr/>
        </p:nvSpPr>
        <p:spPr>
          <a:xfrm>
            <a:off x="2026930" y="3252309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A620C75D-D7E8-4D2D-BA2F-EB93A0DDE82E}"/>
              </a:ext>
            </a:extLst>
          </p:cNvPr>
          <p:cNvSpPr txBox="1"/>
          <p:nvPr/>
        </p:nvSpPr>
        <p:spPr>
          <a:xfrm>
            <a:off x="2026930" y="3652419"/>
            <a:ext cx="3181726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当您单击并选择新的主题时，图片将会更改以匹配新的主题</a:t>
            </a:r>
          </a:p>
        </p:txBody>
      </p:sp>
      <p:graphicFrame>
        <p:nvGraphicFramePr>
          <p:cNvPr id="88" name="图表 87">
            <a:extLst>
              <a:ext uri="{FF2B5EF4-FFF2-40B4-BE49-F238E27FC236}">
                <a16:creationId xmlns:a16="http://schemas.microsoft.com/office/drawing/2014/main" id="{C7150489-10CE-407F-99B5-49F9D9B9C2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17958628"/>
              </p:ext>
            </p:extLst>
          </p:nvPr>
        </p:nvGraphicFramePr>
        <p:xfrm>
          <a:off x="5461100" y="1513388"/>
          <a:ext cx="6518698" cy="43457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6" name="组合 75">
            <a:extLst>
              <a:ext uri="{FF2B5EF4-FFF2-40B4-BE49-F238E27FC236}">
                <a16:creationId xmlns:a16="http://schemas.microsoft.com/office/drawing/2014/main" id="{E0EE646A-9593-420E-B9DF-050EEEB200A5}"/>
              </a:ext>
            </a:extLst>
          </p:cNvPr>
          <p:cNvGrpSpPr/>
          <p:nvPr/>
        </p:nvGrpSpPr>
        <p:grpSpPr>
          <a:xfrm>
            <a:off x="5564777" y="1524902"/>
            <a:ext cx="3266803" cy="540000"/>
            <a:chOff x="5564777" y="1524902"/>
            <a:chExt cx="3266803" cy="540000"/>
          </a:xfrm>
        </p:grpSpPr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24709B4C-A806-4A2F-9650-DBBDABBBBEC5}"/>
                </a:ext>
              </a:extLst>
            </p:cNvPr>
            <p:cNvCxnSpPr>
              <a:cxnSpLocks/>
              <a:stCxn id="23" idx="0"/>
            </p:cNvCxnSpPr>
            <p:nvPr/>
          </p:nvCxnSpPr>
          <p:spPr>
            <a:xfrm>
              <a:off x="5564777" y="1794902"/>
              <a:ext cx="3266803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1F37679D-7A42-4C07-9D8B-CCBE410533D2}"/>
                </a:ext>
              </a:extLst>
            </p:cNvPr>
            <p:cNvSpPr/>
            <p:nvPr/>
          </p:nvSpPr>
          <p:spPr>
            <a:xfrm rot="5400000" flipV="1">
              <a:off x="5330777" y="1758902"/>
              <a:ext cx="540000" cy="72000"/>
            </a:xfrm>
            <a:prstGeom prst="rect">
              <a:avLst/>
            </a:prstGeom>
            <a:solidFill>
              <a:schemeClr val="accent2"/>
            </a:solidFill>
            <a:ln w="0" cap="flat" cmpd="sng" algn="ctr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cs typeface="+mn-ea"/>
              </a:endParaRPr>
            </a:p>
          </p:txBody>
        </p:sp>
      </p:grp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9B177815-97FB-437C-88E8-2EBA51C88487}"/>
              </a:ext>
            </a:extLst>
          </p:cNvPr>
          <p:cNvCxnSpPr>
            <a:cxnSpLocks/>
            <a:stCxn id="79" idx="0"/>
          </p:cNvCxnSpPr>
          <p:nvPr/>
        </p:nvCxnSpPr>
        <p:spPr>
          <a:xfrm>
            <a:off x="5564777" y="3698088"/>
            <a:ext cx="65082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矩形 78">
            <a:extLst>
              <a:ext uri="{FF2B5EF4-FFF2-40B4-BE49-F238E27FC236}">
                <a16:creationId xmlns:a16="http://schemas.microsoft.com/office/drawing/2014/main" id="{5EF45D5C-395E-4BA7-A6F1-C8188EB3F699}"/>
              </a:ext>
            </a:extLst>
          </p:cNvPr>
          <p:cNvSpPr/>
          <p:nvPr/>
        </p:nvSpPr>
        <p:spPr>
          <a:xfrm rot="5400000" flipV="1">
            <a:off x="5330777" y="3662088"/>
            <a:ext cx="540000" cy="72000"/>
          </a:xfrm>
          <a:prstGeom prst="rect">
            <a:avLst/>
          </a:prstGeom>
          <a:solidFill>
            <a:schemeClr val="accent1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652E9EC5-0534-4D1B-8087-5C86BAFF5E9F}"/>
              </a:ext>
            </a:extLst>
          </p:cNvPr>
          <p:cNvCxnSpPr>
            <a:cxnSpLocks/>
            <a:stCxn id="82" idx="0"/>
          </p:cNvCxnSpPr>
          <p:nvPr/>
        </p:nvCxnSpPr>
        <p:spPr>
          <a:xfrm>
            <a:off x="5564777" y="5545316"/>
            <a:ext cx="882322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矩形 81">
            <a:extLst>
              <a:ext uri="{FF2B5EF4-FFF2-40B4-BE49-F238E27FC236}">
                <a16:creationId xmlns:a16="http://schemas.microsoft.com/office/drawing/2014/main" id="{9121F6F8-9E77-441D-84A8-A7ECFAB90441}"/>
              </a:ext>
            </a:extLst>
          </p:cNvPr>
          <p:cNvSpPr/>
          <p:nvPr/>
        </p:nvSpPr>
        <p:spPr>
          <a:xfrm rot="5400000" flipV="1">
            <a:off x="5330777" y="5509316"/>
            <a:ext cx="540000" cy="72000"/>
          </a:xfrm>
          <a:prstGeom prst="rect">
            <a:avLst/>
          </a:prstGeom>
          <a:solidFill>
            <a:schemeClr val="accent5"/>
          </a:solidFill>
          <a:ln w="0" cap="flat" cmpd="sng" algn="ctr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cs typeface="+mn-ea"/>
            </a:endParaRPr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56A8E44F-F907-406D-A83B-BB028B8C100E}"/>
              </a:ext>
            </a:extLst>
          </p:cNvPr>
          <p:cNvCxnSpPr>
            <a:cxnSpLocks/>
          </p:cNvCxnSpPr>
          <p:nvPr/>
        </p:nvCxnSpPr>
        <p:spPr>
          <a:xfrm>
            <a:off x="6447099" y="2268343"/>
            <a:ext cx="0" cy="3291139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716B1B16-86A6-4135-BB59-0F9BB909069C}"/>
              </a:ext>
            </a:extLst>
          </p:cNvPr>
          <p:cNvCxnSpPr>
            <a:cxnSpLocks/>
          </p:cNvCxnSpPr>
          <p:nvPr/>
        </p:nvCxnSpPr>
        <p:spPr>
          <a:xfrm flipH="1">
            <a:off x="6447099" y="2268343"/>
            <a:ext cx="2340253" cy="0"/>
          </a:xfrm>
          <a:prstGeom prst="line">
            <a:avLst/>
          </a:prstGeom>
          <a:ln w="127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4D88B7FB-64BC-425B-95AA-06E8B9B2632C}"/>
              </a:ext>
            </a:extLst>
          </p:cNvPr>
          <p:cNvCxnSpPr>
            <a:cxnSpLocks/>
          </p:cNvCxnSpPr>
          <p:nvPr/>
        </p:nvCxnSpPr>
        <p:spPr>
          <a:xfrm flipH="1">
            <a:off x="6215605" y="2032005"/>
            <a:ext cx="2571747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30C80070-10EA-4AAC-930A-C0CDF8FED1F8}"/>
              </a:ext>
            </a:extLst>
          </p:cNvPr>
          <p:cNvCxnSpPr>
            <a:cxnSpLocks/>
          </p:cNvCxnSpPr>
          <p:nvPr/>
        </p:nvCxnSpPr>
        <p:spPr>
          <a:xfrm>
            <a:off x="6215605" y="2032005"/>
            <a:ext cx="0" cy="1666083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215404-B51C-4531-B8CF-68CDA32DE6E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FC5738-5BC2-4980-A291-8B3B1AB0511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00334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0AF812-84AF-419E-A7E2-AEBE1DF4A06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29✪</a:t>
            </a:r>
            <a:r>
              <a:rPr lang="zh-CN" altLang="en-US" dirty="0">
                <a:ea typeface="+mn-ea"/>
                <a:cs typeface="+mn-ea"/>
              </a:rPr>
              <a:t>折</a:t>
            </a:r>
            <a:r>
              <a:rPr lang="en-US" altLang="zh-CN" dirty="0">
                <a:ea typeface="+mn-ea"/>
                <a:cs typeface="+mn-ea"/>
              </a:rPr>
              <a:t>/</a:t>
            </a:r>
            <a:r>
              <a:rPr lang="zh-CN" altLang="en-US" dirty="0">
                <a:ea typeface="+mn-ea"/>
                <a:cs typeface="+mn-ea"/>
              </a:rPr>
              <a:t>曲线图</a:t>
            </a:r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E0EBE4C0-1499-4D1C-8B96-71157A875E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0866651"/>
              </p:ext>
            </p:extLst>
          </p:nvPr>
        </p:nvGraphicFramePr>
        <p:xfrm>
          <a:off x="660400" y="1513840"/>
          <a:ext cx="6240272" cy="4624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9E9333DA-A069-4B3C-99BD-1ED2FE362921}"/>
              </a:ext>
            </a:extLst>
          </p:cNvPr>
          <p:cNvSpPr/>
          <p:nvPr/>
        </p:nvSpPr>
        <p:spPr>
          <a:xfrm>
            <a:off x="7439660" y="206311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FCED9B8-B09A-4FE0-81BF-4D6CD52E2E9B}"/>
              </a:ext>
            </a:extLst>
          </p:cNvPr>
          <p:cNvSpPr txBox="1"/>
          <p:nvPr/>
        </p:nvSpPr>
        <p:spPr>
          <a:xfrm>
            <a:off x="7426960" y="185681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7ACCC7B-9055-48EB-8B04-571B65120969}"/>
              </a:ext>
            </a:extLst>
          </p:cNvPr>
          <p:cNvSpPr txBox="1"/>
          <p:nvPr/>
        </p:nvSpPr>
        <p:spPr>
          <a:xfrm>
            <a:off x="7426960" y="225692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B46654A-E818-4D21-A6BF-7F7E5F5326D1}"/>
              </a:ext>
            </a:extLst>
          </p:cNvPr>
          <p:cNvSpPr/>
          <p:nvPr/>
        </p:nvSpPr>
        <p:spPr>
          <a:xfrm>
            <a:off x="7439660" y="4440555"/>
            <a:ext cx="2539790" cy="2307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E8B636E-F9A0-4644-A328-A311A822C5D6}"/>
              </a:ext>
            </a:extLst>
          </p:cNvPr>
          <p:cNvSpPr txBox="1"/>
          <p:nvPr/>
        </p:nvSpPr>
        <p:spPr>
          <a:xfrm>
            <a:off x="7426960" y="4234253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微软雅黑"/>
              </a:rPr>
              <a:t>请输入你的小标题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C331759-E685-4E21-BC2D-2DA13D4587DB}"/>
              </a:ext>
            </a:extLst>
          </p:cNvPr>
          <p:cNvSpPr txBox="1"/>
          <p:nvPr/>
        </p:nvSpPr>
        <p:spPr>
          <a:xfrm>
            <a:off x="7426960" y="4634363"/>
            <a:ext cx="4091940" cy="77745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rPr>
              <a:t>当您单击设计并选择新的主题时，图片、图表或图形将会更改以匹配新的主题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DD622A9-97D0-4498-9AC6-3605DBD0592D}"/>
              </a:ext>
            </a:extLst>
          </p:cNvPr>
          <p:cNvCxnSpPr>
            <a:cxnSpLocks/>
          </p:cNvCxnSpPr>
          <p:nvPr/>
        </p:nvCxnSpPr>
        <p:spPr>
          <a:xfrm>
            <a:off x="7426960" y="3632200"/>
            <a:ext cx="4091940" cy="0"/>
          </a:xfrm>
          <a:prstGeom prst="line">
            <a:avLst/>
          </a:prstGeom>
          <a:ln w="12700">
            <a:gradFill flip="none" rotWithShape="1">
              <a:gsLst>
                <a:gs pos="100000">
                  <a:schemeClr val="bg1">
                    <a:lumMod val="85000"/>
                    <a:alpha val="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06B9C6-9380-4B1B-95E5-8748FD811F9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B7DBB-91A7-4041-B3BF-6780ABCBEF9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17226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41FC834-D1C5-43B8-9248-94DB2B9BF39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30✪</a:t>
            </a:r>
            <a:r>
              <a:rPr lang="zh-CN" altLang="en-US" dirty="0"/>
              <a:t>表格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F8AA04F6-C5FB-4109-9D50-7DF4C98709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9716689"/>
              </p:ext>
            </p:extLst>
          </p:nvPr>
        </p:nvGraphicFramePr>
        <p:xfrm>
          <a:off x="673100" y="2766350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实验对象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1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2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3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/>
                        <a:t>变量 </a:t>
                      </a:r>
                      <a:r>
                        <a:rPr lang="en-US" altLang="zh-CN" sz="2000" dirty="0"/>
                        <a:t>4</a:t>
                      </a:r>
                      <a:endParaRPr lang="zh-CN" altLang="en-US" sz="20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对象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不合格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对象 </a:t>
                      </a:r>
                      <a:r>
                        <a:rPr lang="en-US" altLang="zh-CN" sz="2000" b="1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000" b="1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/>
                        <a:t>合格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05B44-3926-43C2-A71F-DEDE605DA2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3A0573-6EED-4144-913F-BB4B05C18DD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21766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612F2FFD-6DAB-4474-AB0A-C75852335FB8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BC9C6B7-EB31-43D4-AEF3-F10619776B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请输入你的章节标题→图示✪</a:t>
            </a:r>
            <a:r>
              <a:rPr lang="en-US" altLang="zh-CN" dirty="0"/>
              <a:t>31✪</a:t>
            </a:r>
            <a:r>
              <a:rPr lang="zh-CN" altLang="en-US" dirty="0"/>
              <a:t>甘特图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BA14F7-922C-47D4-A4F4-057FC29B2D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请输入你的主标题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8B2870-4DEF-40FC-A4AB-10B0BCD5C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请输入你的副标题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4506C6-3469-406C-A2E0-B6287A26D2A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2D4CECC2-EA8D-46AE-B940-081AB7FDF09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46</a:t>
            </a:fld>
            <a:endParaRPr lang="zh-CN" altLang="en-US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F26FD54-5981-4D49-B8FC-C5E362E79A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1779165"/>
              </p:ext>
            </p:extLst>
          </p:nvPr>
        </p:nvGraphicFramePr>
        <p:xfrm>
          <a:off x="673100" y="2766349"/>
          <a:ext cx="10845800" cy="33629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6924">
                  <a:extLst>
                    <a:ext uri="{9D8B030D-6E8A-4147-A177-3AD203B41FA5}">
                      <a16:colId xmlns:a16="http://schemas.microsoft.com/office/drawing/2014/main" val="60364049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022790474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999177813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500498991"/>
                    </a:ext>
                  </a:extLst>
                </a:gridCol>
                <a:gridCol w="1992219">
                  <a:extLst>
                    <a:ext uri="{9D8B030D-6E8A-4147-A177-3AD203B41FA5}">
                      <a16:colId xmlns:a16="http://schemas.microsoft.com/office/drawing/2014/main" val="2407460840"/>
                    </a:ext>
                  </a:extLst>
                </a:gridCol>
              </a:tblGrid>
              <a:tr h="5566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行程内容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</a:rPr>
                        <a:t>时间段 </a:t>
                      </a:r>
                      <a:r>
                        <a:rPr lang="en-US" altLang="zh-CN" sz="200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zh-CN" alt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466083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87756302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2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4545614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 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n>
                          <a:solidFill>
                            <a:sysClr val="windowText" lastClr="000000"/>
                          </a:solidFill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8359139"/>
                  </a:ext>
                </a:extLst>
              </a:tr>
              <a:tr h="701574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2000" b="1">
                          <a:solidFill>
                            <a:schemeClr val="tx1"/>
                          </a:solidFill>
                        </a:rPr>
                        <a:t>活动行程</a:t>
                      </a:r>
                      <a:r>
                        <a:rPr lang="en-US" altLang="zh-CN" sz="20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4</a:t>
                      </a:r>
                      <a:endParaRPr lang="zh-CN" altLang="en-US" sz="2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73770056"/>
                  </a:ext>
                </a:extLst>
              </a:tr>
            </a:tbl>
          </a:graphicData>
        </a:graphic>
      </p:graphicFrame>
      <p:sp>
        <p:nvSpPr>
          <p:cNvPr id="8" name="矩形: 圆角 7">
            <a:extLst>
              <a:ext uri="{FF2B5EF4-FFF2-40B4-BE49-F238E27FC236}">
                <a16:creationId xmlns:a16="http://schemas.microsoft.com/office/drawing/2014/main" id="{97D0B13B-B9E0-4D20-BA12-C7FCE6A1ED0B}"/>
              </a:ext>
            </a:extLst>
          </p:cNvPr>
          <p:cNvSpPr/>
          <p:nvPr/>
        </p:nvSpPr>
        <p:spPr>
          <a:xfrm>
            <a:off x="3376130" y="3477768"/>
            <a:ext cx="2191824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02C0824-2FAA-446A-AFF3-77D740D6658E}"/>
              </a:ext>
            </a:extLst>
          </p:cNvPr>
          <p:cNvSpPr/>
          <p:nvPr/>
        </p:nvSpPr>
        <p:spPr>
          <a:xfrm>
            <a:off x="5366557" y="4189187"/>
            <a:ext cx="1004098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C2E9B5FD-E50A-41F2-BB3E-60167A7CC57A}"/>
              </a:ext>
            </a:extLst>
          </p:cNvPr>
          <p:cNvSpPr/>
          <p:nvPr/>
        </p:nvSpPr>
        <p:spPr>
          <a:xfrm>
            <a:off x="6095999" y="4900606"/>
            <a:ext cx="3540369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B2C1FB28-F8AD-4D6F-94A0-6AB4E294CA4D}"/>
              </a:ext>
            </a:extLst>
          </p:cNvPr>
          <p:cNvSpPr/>
          <p:nvPr/>
        </p:nvSpPr>
        <p:spPr>
          <a:xfrm>
            <a:off x="9475480" y="5612025"/>
            <a:ext cx="1738480" cy="438250"/>
          </a:xfrm>
          <a:prstGeom prst="roundRect">
            <a:avLst>
              <a:gd name="adj" fmla="val 50000"/>
            </a:avLst>
          </a:prstGeom>
          <a:pattFill prst="pct10">
            <a:fgClr>
              <a:schemeClr val="bg1"/>
            </a:fgClr>
            <a:bgClr>
              <a:schemeClr val="accent1">
                <a:lumMod val="60000"/>
                <a:lumOff val="4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19533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参考文献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>
                <a:solidFill>
                  <a:prstClr val="white">
                    <a:lumMod val="75000"/>
                  </a:prstClr>
                </a:solidFill>
                <a:cs typeface="+mn-ea"/>
              </a:rPr>
              <a:t>Relevant Reference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7D40A7-0777-4476-A14D-86544C527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56575-F072-49D2-A3F8-5CDC23BF88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05A0F8-BA2D-4495-9057-6E55D72C92D0}"/>
              </a:ext>
            </a:extLst>
          </p:cNvPr>
          <p:cNvSpPr txBox="1"/>
          <p:nvPr/>
        </p:nvSpPr>
        <p:spPr>
          <a:xfrm>
            <a:off x="660400" y="1561923"/>
            <a:ext cx="10062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1</a:t>
            </a:r>
            <a:r>
              <a:rPr lang="zh-CN" altLang="zh-CN" kern="100" dirty="0">
                <a:latin typeface="+mn-ea"/>
              </a:rPr>
              <a:t>］吴克坚，于晓红，钱瑞明主编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zh-CN" kern="100" dirty="0">
                <a:latin typeface="+mn-ea"/>
              </a:rPr>
              <a:t>设计原理与方法Ⅰ（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zh-CN" kern="100" dirty="0">
                <a:latin typeface="+mn-ea"/>
              </a:rPr>
              <a:t>）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zh-CN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zh-CN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,2005</a:t>
            </a:r>
            <a:endParaRPr lang="zh-CN" altLang="zh-CN" kern="100" dirty="0">
              <a:latin typeface="+mn-e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E06DA0B-42BB-4761-AE56-73A87DE9DD40}"/>
              </a:ext>
            </a:extLst>
          </p:cNvPr>
          <p:cNvSpPr txBox="1"/>
          <p:nvPr/>
        </p:nvSpPr>
        <p:spPr>
          <a:xfrm>
            <a:off x="660400" y="2167832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2</a:t>
            </a:r>
            <a:r>
              <a:rPr lang="zh-CN" altLang="en-US" kern="100" dirty="0">
                <a:latin typeface="+mn-ea"/>
              </a:rPr>
              <a:t>］王之栎</a:t>
            </a:r>
            <a:r>
              <a:rPr lang="en-US" altLang="zh-CN" kern="100" dirty="0">
                <a:latin typeface="+mn-ea"/>
              </a:rPr>
              <a:t>,</a:t>
            </a:r>
            <a:r>
              <a:rPr lang="zh-CN" altLang="en-US" kern="100" dirty="0">
                <a:latin typeface="+mn-ea"/>
              </a:rPr>
              <a:t>王之康主编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机械设计综合课程设计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611AAFE-3A82-4E4B-A8F1-4545E4A94667}"/>
              </a:ext>
            </a:extLst>
          </p:cNvPr>
          <p:cNvSpPr txBox="1"/>
          <p:nvPr/>
        </p:nvSpPr>
        <p:spPr>
          <a:xfrm>
            <a:off x="660400" y="2773741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3</a:t>
            </a:r>
            <a:r>
              <a:rPr lang="zh-CN" altLang="en-US" kern="100" dirty="0">
                <a:latin typeface="+mn-ea"/>
              </a:rPr>
              <a:t>］王宪伦，徐俊主编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机械设计课程设计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化学工业出版社，</a:t>
            </a:r>
            <a:r>
              <a:rPr lang="en-US" altLang="zh-CN" kern="100" dirty="0">
                <a:latin typeface="+mn-ea"/>
              </a:rPr>
              <a:t>2016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E576D3E-011B-4565-AD03-57AD4CDE2034}"/>
              </a:ext>
            </a:extLst>
          </p:cNvPr>
          <p:cNvSpPr txBox="1"/>
          <p:nvPr/>
        </p:nvSpPr>
        <p:spPr>
          <a:xfrm>
            <a:off x="660400" y="337965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4</a:t>
            </a:r>
            <a:r>
              <a:rPr lang="zh-CN" altLang="en-US" kern="100" dirty="0">
                <a:latin typeface="+mn-ea"/>
              </a:rPr>
              <a:t>］龚桂义主编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机械设计课程设计图册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,2013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2EBBE81-CC4F-4CDE-93A9-FC3818667567}"/>
              </a:ext>
            </a:extLst>
          </p:cNvPr>
          <p:cNvSpPr txBox="1"/>
          <p:nvPr/>
        </p:nvSpPr>
        <p:spPr>
          <a:xfrm>
            <a:off x="660400" y="3985559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5</a:t>
            </a:r>
            <a:r>
              <a:rPr lang="zh-CN" altLang="en-US" kern="100" dirty="0">
                <a:latin typeface="+mn-ea"/>
              </a:rPr>
              <a:t>］顾玉坚，李世兰主编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工程制图基础</a:t>
            </a:r>
            <a:r>
              <a:rPr lang="en-US" altLang="zh-CN" kern="100" dirty="0">
                <a:latin typeface="+mn-ea"/>
              </a:rPr>
              <a:t>. 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高等教育出版社</a:t>
            </a:r>
            <a:r>
              <a:rPr lang="en-US" altLang="zh-CN" kern="100" dirty="0">
                <a:latin typeface="+mn-ea"/>
              </a:rPr>
              <a:t>,2015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9C8FAF1-20B6-4027-B1F1-81D84D01484A}"/>
              </a:ext>
            </a:extLst>
          </p:cNvPr>
          <p:cNvSpPr txBox="1"/>
          <p:nvPr/>
        </p:nvSpPr>
        <p:spPr>
          <a:xfrm>
            <a:off x="660400" y="4591470"/>
            <a:ext cx="9099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kern="100" dirty="0">
                <a:latin typeface="+mn-ea"/>
              </a:rPr>
              <a:t>［</a:t>
            </a:r>
            <a:r>
              <a:rPr lang="en-US" altLang="zh-CN" kern="100" dirty="0">
                <a:latin typeface="+mn-ea"/>
              </a:rPr>
              <a:t>6</a:t>
            </a:r>
            <a:r>
              <a:rPr lang="zh-CN" altLang="en-US" kern="100" dirty="0">
                <a:latin typeface="+mn-ea"/>
              </a:rPr>
              <a:t>］机械设计手册编委会编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机械设计手册</a:t>
            </a:r>
            <a:r>
              <a:rPr lang="en-US" altLang="zh-CN" kern="100" dirty="0">
                <a:latin typeface="+mn-ea"/>
              </a:rPr>
              <a:t>.</a:t>
            </a:r>
            <a:r>
              <a:rPr lang="zh-CN" altLang="en-US" kern="100" dirty="0">
                <a:latin typeface="+mn-ea"/>
              </a:rPr>
              <a:t>北京</a:t>
            </a:r>
            <a:r>
              <a:rPr lang="en-US" altLang="zh-CN" kern="100" dirty="0">
                <a:latin typeface="+mn-ea"/>
              </a:rPr>
              <a:t>:</a:t>
            </a:r>
            <a:r>
              <a:rPr lang="zh-CN" altLang="en-US" kern="100" dirty="0">
                <a:latin typeface="+mn-ea"/>
              </a:rPr>
              <a:t>机械工业出版社</a:t>
            </a:r>
            <a:r>
              <a:rPr lang="en-US" altLang="zh-CN" kern="100" dirty="0">
                <a:latin typeface="+mn-ea"/>
              </a:rPr>
              <a:t>,2005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10179308-6D8D-45D3-8250-FEAD6A2F6B1B}"/>
              </a:ext>
            </a:extLst>
          </p:cNvPr>
          <p:cNvCxnSpPr/>
          <p:nvPr/>
        </p:nvCxnSpPr>
        <p:spPr>
          <a:xfrm>
            <a:off x="914400" y="1999835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DD6F13B-5396-4515-93F7-8E82E74901DD}"/>
              </a:ext>
            </a:extLst>
          </p:cNvPr>
          <p:cNvCxnSpPr/>
          <p:nvPr/>
        </p:nvCxnSpPr>
        <p:spPr>
          <a:xfrm>
            <a:off x="914400" y="2603842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9D301F-A0CD-49B2-AC3C-06F81B8EAB4C}"/>
              </a:ext>
            </a:extLst>
          </p:cNvPr>
          <p:cNvCxnSpPr/>
          <p:nvPr/>
        </p:nvCxnSpPr>
        <p:spPr>
          <a:xfrm>
            <a:off x="914400" y="320784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6CFC046A-839A-4DB5-A06D-BCE059F7330C}"/>
              </a:ext>
            </a:extLst>
          </p:cNvPr>
          <p:cNvCxnSpPr/>
          <p:nvPr/>
        </p:nvCxnSpPr>
        <p:spPr>
          <a:xfrm>
            <a:off x="914400" y="3811856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1814C7EE-EECD-4F90-B2C0-2ED34B0ACF3B}"/>
              </a:ext>
            </a:extLst>
          </p:cNvPr>
          <p:cNvCxnSpPr/>
          <p:nvPr/>
        </p:nvCxnSpPr>
        <p:spPr>
          <a:xfrm>
            <a:off x="914400" y="4415863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24FE5927-B1AC-4DA3-9F53-1E24E7BD425B}"/>
              </a:ext>
            </a:extLst>
          </p:cNvPr>
          <p:cNvCxnSpPr/>
          <p:nvPr/>
        </p:nvCxnSpPr>
        <p:spPr>
          <a:xfrm>
            <a:off x="914400" y="5019869"/>
            <a:ext cx="9337040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>
            <a:extLst>
              <a:ext uri="{FF2B5EF4-FFF2-40B4-BE49-F238E27FC236}">
                <a16:creationId xmlns:a16="http://schemas.microsoft.com/office/drawing/2014/main" id="{846CA228-E5CA-4CE2-A897-E426FAAE137C}"/>
              </a:ext>
            </a:extLst>
          </p:cNvPr>
          <p:cNvPicPr>
            <a:picLocks/>
          </p:cNvPicPr>
          <p:nvPr/>
        </p:nvPicPr>
        <p:blipFill>
          <a:blip r:embed="rId3" cstate="hq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358" y="1162785"/>
            <a:ext cx="4964242" cy="4964230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4AB26A-521B-4A78-8F00-E4FBDE9C7A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27423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/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 spc="450" dirty="0"/>
              <a:t>Thanks For Your Guidance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答辩人：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D0E9929-D8BA-4D54-A01B-342B860B3AC4}"/>
              </a:ext>
            </a:extLst>
          </p:cNvPr>
          <p:cNvSpPr/>
          <p:nvPr/>
        </p:nvSpPr>
        <p:spPr>
          <a:xfrm>
            <a:off x="3319835" y="4379642"/>
            <a:ext cx="2280347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指导老师：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XXXX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答辩日期：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XXXX/XX/XX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8">
            <a:extLst>
              <a:ext uri="{FF2B5EF4-FFF2-40B4-BE49-F238E27FC236}">
                <a16:creationId xmlns:a16="http://schemas.microsoft.com/office/drawing/2014/main" id="{2F6ACB5D-AD89-4BDC-BA70-53D1A66F7B6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9472" y="1093511"/>
            <a:ext cx="6321240" cy="166956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59" name="文本占位符 58">
            <a:extLst>
              <a:ext uri="{FF2B5EF4-FFF2-40B4-BE49-F238E27FC236}">
                <a16:creationId xmlns:a16="http://schemas.microsoft.com/office/drawing/2014/main" id="{E7B05203-C39E-4DBB-BC69-73BFE1B1D6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自我介绍</a:t>
            </a:r>
            <a:r>
              <a:rPr lang="en-US" altLang="zh-CN" dirty="0"/>
              <a:t>02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4E70A389-40FE-4811-BDF5-543B01EED08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77A43FCF-F436-4D70-9811-D2F808DD435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89F9BBCF-CF02-47AE-B838-1C1C8330DD1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zh-CN" altLang="en-US" dirty="0"/>
              <a:t>简单地介绍一下自己吧</a:t>
            </a:r>
            <a:endParaRPr lang="en-US" altLang="zh-CN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ACBA1763-AD7E-4AFC-A904-B1EA940B19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zh-CN" altLang="en-US" dirty="0"/>
              <a:t>昊仔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A479F27D-3D71-446D-884F-D5AEF442DC3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zh-CN" altLang="en-US" dirty="0"/>
              <a:t>机械工程学院</a:t>
            </a:r>
          </a:p>
        </p:txBody>
      </p:sp>
      <p:pic>
        <p:nvPicPr>
          <p:cNvPr id="21" name="图片占位符 20" descr="图片包含 人员, 照片, 微笑, 年轻&#10;&#10;自动生成的说明">
            <a:extLst>
              <a:ext uri="{FF2B5EF4-FFF2-40B4-BE49-F238E27FC236}">
                <a16:creationId xmlns:a16="http://schemas.microsoft.com/office/drawing/2014/main" id="{9372DC52-052A-46F1-B576-A329582E135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0" r="20130"/>
          <a:stretch>
            <a:fillRect/>
          </a:stretch>
        </p:blipFill>
        <p:spPr/>
      </p:pic>
      <p:sp>
        <p:nvSpPr>
          <p:cNvPr id="10" name="日期占位符 9">
            <a:extLst>
              <a:ext uri="{FF2B5EF4-FFF2-40B4-BE49-F238E27FC236}">
                <a16:creationId xmlns:a16="http://schemas.microsoft.com/office/drawing/2014/main" id="{9F9EE6ED-EA7F-42C7-816E-28787EAC37C5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26B63D01-DBBC-4051-B005-4EF1B91B96C8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grpSp>
        <p:nvGrpSpPr>
          <p:cNvPr id="22" name="Group 48">
            <a:extLst>
              <a:ext uri="{FF2B5EF4-FFF2-40B4-BE49-F238E27FC236}">
                <a16:creationId xmlns:a16="http://schemas.microsoft.com/office/drawing/2014/main" id="{E0641B04-CF28-47FC-B4FF-108CC841ABB9}"/>
              </a:ext>
            </a:extLst>
          </p:cNvPr>
          <p:cNvGrpSpPr/>
          <p:nvPr/>
        </p:nvGrpSpPr>
        <p:grpSpPr>
          <a:xfrm>
            <a:off x="4332189" y="3876520"/>
            <a:ext cx="409972" cy="409972"/>
            <a:chOff x="669869" y="597304"/>
            <a:chExt cx="409972" cy="409972"/>
          </a:xfrm>
        </p:grpSpPr>
        <p:sp>
          <p:nvSpPr>
            <p:cNvPr id="23" name="íṥļîḓê">
              <a:extLst>
                <a:ext uri="{FF2B5EF4-FFF2-40B4-BE49-F238E27FC236}">
                  <a16:creationId xmlns:a16="http://schemas.microsoft.com/office/drawing/2014/main" id="{7B2345AD-A803-46D2-B05E-29E438699FAF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4" name="íṥlíḓê">
              <a:extLst>
                <a:ext uri="{FF2B5EF4-FFF2-40B4-BE49-F238E27FC236}">
                  <a16:creationId xmlns:a16="http://schemas.microsoft.com/office/drawing/2014/main" id="{A3E53F59-5D83-4FC9-AB64-56F68D627586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5" name="ïśļiḑé">
              <a:extLst>
                <a:ext uri="{FF2B5EF4-FFF2-40B4-BE49-F238E27FC236}">
                  <a16:creationId xmlns:a16="http://schemas.microsoft.com/office/drawing/2014/main" id="{934473A0-D6D9-429D-BA9F-20BF35DEE440}"/>
                </a:ext>
              </a:extLst>
            </p:cNvPr>
            <p:cNvSpPr/>
            <p:nvPr/>
          </p:nvSpPr>
          <p:spPr>
            <a:xfrm>
              <a:off x="788539" y="699525"/>
              <a:ext cx="172630" cy="205530"/>
            </a:xfrm>
            <a:custGeom>
              <a:avLst/>
              <a:gdLst>
                <a:gd name="connsiteX0" fmla="*/ 172784 w 510964"/>
                <a:gd name="connsiteY0" fmla="*/ 386345 h 608344"/>
                <a:gd name="connsiteX1" fmla="*/ 182733 w 510964"/>
                <a:gd name="connsiteY1" fmla="*/ 392738 h 608344"/>
                <a:gd name="connsiteX2" fmla="*/ 255039 w 510964"/>
                <a:gd name="connsiteY2" fmla="*/ 508213 h 608344"/>
                <a:gd name="connsiteX3" fmla="*/ 255531 w 510964"/>
                <a:gd name="connsiteY3" fmla="*/ 508115 h 608344"/>
                <a:gd name="connsiteX4" fmla="*/ 255925 w 510964"/>
                <a:gd name="connsiteY4" fmla="*/ 508213 h 608344"/>
                <a:gd name="connsiteX5" fmla="*/ 328231 w 510964"/>
                <a:gd name="connsiteY5" fmla="*/ 392738 h 608344"/>
                <a:gd name="connsiteX6" fmla="*/ 338278 w 510964"/>
                <a:gd name="connsiteY6" fmla="*/ 386345 h 608344"/>
                <a:gd name="connsiteX7" fmla="*/ 343795 w 510964"/>
                <a:gd name="connsiteY7" fmla="*/ 387820 h 608344"/>
                <a:gd name="connsiteX8" fmla="*/ 408023 w 510964"/>
                <a:gd name="connsiteY8" fmla="*/ 420771 h 608344"/>
                <a:gd name="connsiteX9" fmla="*/ 510964 w 510964"/>
                <a:gd name="connsiteY9" fmla="*/ 490213 h 608344"/>
                <a:gd name="connsiteX10" fmla="*/ 510964 w 510964"/>
                <a:gd name="connsiteY10" fmla="*/ 491984 h 608344"/>
                <a:gd name="connsiteX11" fmla="*/ 510964 w 510964"/>
                <a:gd name="connsiteY11" fmla="*/ 606672 h 608344"/>
                <a:gd name="connsiteX12" fmla="*/ 510964 w 510964"/>
                <a:gd name="connsiteY12" fmla="*/ 608344 h 608344"/>
                <a:gd name="connsiteX13" fmla="*/ 255925 w 510964"/>
                <a:gd name="connsiteY13" fmla="*/ 608344 h 608344"/>
                <a:gd name="connsiteX14" fmla="*/ 255531 w 510964"/>
                <a:gd name="connsiteY14" fmla="*/ 608344 h 608344"/>
                <a:gd name="connsiteX15" fmla="*/ 255039 w 510964"/>
                <a:gd name="connsiteY15" fmla="*/ 608344 h 608344"/>
                <a:gd name="connsiteX16" fmla="*/ 0 w 510964"/>
                <a:gd name="connsiteY16" fmla="*/ 608344 h 608344"/>
                <a:gd name="connsiteX17" fmla="*/ 0 w 510964"/>
                <a:gd name="connsiteY17" fmla="*/ 606672 h 608344"/>
                <a:gd name="connsiteX18" fmla="*/ 0 w 510964"/>
                <a:gd name="connsiteY18" fmla="*/ 491984 h 608344"/>
                <a:gd name="connsiteX19" fmla="*/ 0 w 510964"/>
                <a:gd name="connsiteY19" fmla="*/ 490213 h 608344"/>
                <a:gd name="connsiteX20" fmla="*/ 102941 w 510964"/>
                <a:gd name="connsiteY20" fmla="*/ 420771 h 608344"/>
                <a:gd name="connsiteX21" fmla="*/ 167169 w 510964"/>
                <a:gd name="connsiteY21" fmla="*/ 387820 h 608344"/>
                <a:gd name="connsiteX22" fmla="*/ 172784 w 510964"/>
                <a:gd name="connsiteY22" fmla="*/ 386345 h 608344"/>
                <a:gd name="connsiteX23" fmla="*/ 255517 w 510964"/>
                <a:gd name="connsiteY23" fmla="*/ 0 h 608344"/>
                <a:gd name="connsiteX24" fmla="*/ 267931 w 510964"/>
                <a:gd name="connsiteY24" fmla="*/ 3639 h 608344"/>
                <a:gd name="connsiteX25" fmla="*/ 438857 w 510964"/>
                <a:gd name="connsiteY25" fmla="*/ 87048 h 608344"/>
                <a:gd name="connsiteX26" fmla="*/ 446935 w 510964"/>
                <a:gd name="connsiteY26" fmla="*/ 96786 h 608344"/>
                <a:gd name="connsiteX27" fmla="*/ 441024 w 510964"/>
                <a:gd name="connsiteY27" fmla="*/ 105245 h 608344"/>
                <a:gd name="connsiteX28" fmla="*/ 430483 w 510964"/>
                <a:gd name="connsiteY28" fmla="*/ 110655 h 608344"/>
                <a:gd name="connsiteX29" fmla="*/ 430483 w 510964"/>
                <a:gd name="connsiteY29" fmla="*/ 165736 h 608344"/>
                <a:gd name="connsiteX30" fmla="*/ 436985 w 510964"/>
                <a:gd name="connsiteY30" fmla="*/ 176851 h 608344"/>
                <a:gd name="connsiteX31" fmla="*/ 431665 w 510964"/>
                <a:gd name="connsiteY31" fmla="*/ 186982 h 608344"/>
                <a:gd name="connsiteX32" fmla="*/ 439054 w 510964"/>
                <a:gd name="connsiteY32" fmla="*/ 227506 h 608344"/>
                <a:gd name="connsiteX33" fmla="*/ 408809 w 510964"/>
                <a:gd name="connsiteY33" fmla="*/ 227506 h 608344"/>
                <a:gd name="connsiteX34" fmla="*/ 416198 w 510964"/>
                <a:gd name="connsiteY34" fmla="*/ 186982 h 608344"/>
                <a:gd name="connsiteX35" fmla="*/ 410878 w 510964"/>
                <a:gd name="connsiteY35" fmla="*/ 176851 h 608344"/>
                <a:gd name="connsiteX36" fmla="*/ 417479 w 510964"/>
                <a:gd name="connsiteY36" fmla="*/ 165736 h 608344"/>
                <a:gd name="connsiteX37" fmla="*/ 417479 w 510964"/>
                <a:gd name="connsiteY37" fmla="*/ 116950 h 608344"/>
                <a:gd name="connsiteX38" fmla="*/ 376397 w 510964"/>
                <a:gd name="connsiteY38" fmla="*/ 136818 h 608344"/>
                <a:gd name="connsiteX39" fmla="*/ 375905 w 510964"/>
                <a:gd name="connsiteY39" fmla="*/ 157277 h 608344"/>
                <a:gd name="connsiteX40" fmla="*/ 369107 w 510964"/>
                <a:gd name="connsiteY40" fmla="*/ 201834 h 608344"/>
                <a:gd name="connsiteX41" fmla="*/ 379845 w 510964"/>
                <a:gd name="connsiteY41" fmla="*/ 226719 h 608344"/>
                <a:gd name="connsiteX42" fmla="*/ 379747 w 510964"/>
                <a:gd name="connsiteY42" fmla="*/ 227014 h 608344"/>
                <a:gd name="connsiteX43" fmla="*/ 379845 w 510964"/>
                <a:gd name="connsiteY43" fmla="*/ 228490 h 608344"/>
                <a:gd name="connsiteX44" fmla="*/ 351768 w 510964"/>
                <a:gd name="connsiteY44" fmla="*/ 279342 h 608344"/>
                <a:gd name="connsiteX45" fmla="*/ 291969 w 510964"/>
                <a:gd name="connsiteY45" fmla="*/ 351833 h 608344"/>
                <a:gd name="connsiteX46" fmla="*/ 255517 w 510964"/>
                <a:gd name="connsiteY46" fmla="*/ 360095 h 608344"/>
                <a:gd name="connsiteX47" fmla="*/ 219066 w 510964"/>
                <a:gd name="connsiteY47" fmla="*/ 351833 h 608344"/>
                <a:gd name="connsiteX48" fmla="*/ 159267 w 510964"/>
                <a:gd name="connsiteY48" fmla="*/ 279342 h 608344"/>
                <a:gd name="connsiteX49" fmla="*/ 131190 w 510964"/>
                <a:gd name="connsiteY49" fmla="*/ 228490 h 608344"/>
                <a:gd name="connsiteX50" fmla="*/ 131190 w 510964"/>
                <a:gd name="connsiteY50" fmla="*/ 227014 h 608344"/>
                <a:gd name="connsiteX51" fmla="*/ 131190 w 510964"/>
                <a:gd name="connsiteY51" fmla="*/ 226719 h 608344"/>
                <a:gd name="connsiteX52" fmla="*/ 141830 w 510964"/>
                <a:gd name="connsiteY52" fmla="*/ 201834 h 608344"/>
                <a:gd name="connsiteX53" fmla="*/ 135032 w 510964"/>
                <a:gd name="connsiteY53" fmla="*/ 157277 h 608344"/>
                <a:gd name="connsiteX54" fmla="*/ 134539 w 510964"/>
                <a:gd name="connsiteY54" fmla="*/ 136818 h 608344"/>
                <a:gd name="connsiteX55" fmla="*/ 70011 w 510964"/>
                <a:gd name="connsiteY55" fmla="*/ 105245 h 608344"/>
                <a:gd name="connsiteX56" fmla="*/ 64002 w 510964"/>
                <a:gd name="connsiteY56" fmla="*/ 96786 h 608344"/>
                <a:gd name="connsiteX57" fmla="*/ 72080 w 510964"/>
                <a:gd name="connsiteY57" fmla="*/ 87048 h 608344"/>
                <a:gd name="connsiteX58" fmla="*/ 243006 w 510964"/>
                <a:gd name="connsiteY58" fmla="*/ 3639 h 608344"/>
                <a:gd name="connsiteX59" fmla="*/ 255517 w 510964"/>
                <a:gd name="connsiteY59" fmla="*/ 0 h 608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0964" h="608344">
                  <a:moveTo>
                    <a:pt x="172784" y="386345"/>
                  </a:moveTo>
                  <a:cubicBezTo>
                    <a:pt x="177217" y="386345"/>
                    <a:pt x="180960" y="389001"/>
                    <a:pt x="182733" y="392738"/>
                  </a:cubicBezTo>
                  <a:cubicBezTo>
                    <a:pt x="200169" y="421853"/>
                    <a:pt x="232480" y="506640"/>
                    <a:pt x="255039" y="508213"/>
                  </a:cubicBezTo>
                  <a:cubicBezTo>
                    <a:pt x="255236" y="508213"/>
                    <a:pt x="255334" y="508115"/>
                    <a:pt x="255531" y="508115"/>
                  </a:cubicBezTo>
                  <a:cubicBezTo>
                    <a:pt x="255630" y="508115"/>
                    <a:pt x="255827" y="508213"/>
                    <a:pt x="255925" y="508213"/>
                  </a:cubicBezTo>
                  <a:cubicBezTo>
                    <a:pt x="278484" y="506640"/>
                    <a:pt x="310795" y="421853"/>
                    <a:pt x="328231" y="392738"/>
                  </a:cubicBezTo>
                  <a:cubicBezTo>
                    <a:pt x="330004" y="389001"/>
                    <a:pt x="333846" y="386345"/>
                    <a:pt x="338278" y="386345"/>
                  </a:cubicBezTo>
                  <a:cubicBezTo>
                    <a:pt x="340249" y="386345"/>
                    <a:pt x="342120" y="386935"/>
                    <a:pt x="343795" y="387820"/>
                  </a:cubicBezTo>
                  <a:cubicBezTo>
                    <a:pt x="350099" y="391263"/>
                    <a:pt x="386942" y="413197"/>
                    <a:pt x="408023" y="420771"/>
                  </a:cubicBezTo>
                  <a:cubicBezTo>
                    <a:pt x="479047" y="446345"/>
                    <a:pt x="510964" y="472410"/>
                    <a:pt x="510964" y="490213"/>
                  </a:cubicBezTo>
                  <a:lnTo>
                    <a:pt x="510964" y="491984"/>
                  </a:lnTo>
                  <a:lnTo>
                    <a:pt x="510964" y="606672"/>
                  </a:lnTo>
                  <a:lnTo>
                    <a:pt x="510964" y="608344"/>
                  </a:lnTo>
                  <a:lnTo>
                    <a:pt x="255925" y="608344"/>
                  </a:lnTo>
                  <a:lnTo>
                    <a:pt x="255531" y="608344"/>
                  </a:lnTo>
                  <a:lnTo>
                    <a:pt x="255039" y="608344"/>
                  </a:lnTo>
                  <a:lnTo>
                    <a:pt x="0" y="608344"/>
                  </a:lnTo>
                  <a:lnTo>
                    <a:pt x="0" y="606672"/>
                  </a:lnTo>
                  <a:lnTo>
                    <a:pt x="0" y="491984"/>
                  </a:lnTo>
                  <a:lnTo>
                    <a:pt x="0" y="490213"/>
                  </a:lnTo>
                  <a:cubicBezTo>
                    <a:pt x="0" y="472410"/>
                    <a:pt x="31917" y="446345"/>
                    <a:pt x="102941" y="420771"/>
                  </a:cubicBezTo>
                  <a:cubicBezTo>
                    <a:pt x="124121" y="413197"/>
                    <a:pt x="160865" y="391263"/>
                    <a:pt x="167169" y="387820"/>
                  </a:cubicBezTo>
                  <a:cubicBezTo>
                    <a:pt x="168844" y="386935"/>
                    <a:pt x="170715" y="386345"/>
                    <a:pt x="172784" y="386345"/>
                  </a:cubicBezTo>
                  <a:close/>
                  <a:moveTo>
                    <a:pt x="255517" y="0"/>
                  </a:moveTo>
                  <a:cubicBezTo>
                    <a:pt x="258966" y="295"/>
                    <a:pt x="263005" y="1279"/>
                    <a:pt x="267931" y="3639"/>
                  </a:cubicBezTo>
                  <a:cubicBezTo>
                    <a:pt x="279260" y="9049"/>
                    <a:pt x="393933" y="65016"/>
                    <a:pt x="438857" y="87048"/>
                  </a:cubicBezTo>
                  <a:cubicBezTo>
                    <a:pt x="445162" y="90098"/>
                    <a:pt x="447526" y="93540"/>
                    <a:pt x="446935" y="96786"/>
                  </a:cubicBezTo>
                  <a:cubicBezTo>
                    <a:pt x="447427" y="99933"/>
                    <a:pt x="445162" y="102884"/>
                    <a:pt x="441024" y="105245"/>
                  </a:cubicBezTo>
                  <a:cubicBezTo>
                    <a:pt x="439448" y="106130"/>
                    <a:pt x="435605" y="108097"/>
                    <a:pt x="430483" y="110655"/>
                  </a:cubicBezTo>
                  <a:lnTo>
                    <a:pt x="430483" y="165736"/>
                  </a:lnTo>
                  <a:cubicBezTo>
                    <a:pt x="434325" y="167998"/>
                    <a:pt x="436985" y="172031"/>
                    <a:pt x="436985" y="176851"/>
                  </a:cubicBezTo>
                  <a:cubicBezTo>
                    <a:pt x="436985" y="181080"/>
                    <a:pt x="434817" y="184621"/>
                    <a:pt x="431665" y="186982"/>
                  </a:cubicBezTo>
                  <a:cubicBezTo>
                    <a:pt x="431665" y="186982"/>
                    <a:pt x="437576" y="220129"/>
                    <a:pt x="439054" y="227506"/>
                  </a:cubicBezTo>
                  <a:cubicBezTo>
                    <a:pt x="440630" y="234883"/>
                    <a:pt x="407036" y="236654"/>
                    <a:pt x="408809" y="227506"/>
                  </a:cubicBezTo>
                  <a:cubicBezTo>
                    <a:pt x="410582" y="218260"/>
                    <a:pt x="416198" y="186982"/>
                    <a:pt x="416198" y="186982"/>
                  </a:cubicBezTo>
                  <a:cubicBezTo>
                    <a:pt x="413045" y="184621"/>
                    <a:pt x="410878" y="181080"/>
                    <a:pt x="410878" y="176851"/>
                  </a:cubicBezTo>
                  <a:cubicBezTo>
                    <a:pt x="410878" y="172031"/>
                    <a:pt x="413636" y="167998"/>
                    <a:pt x="417479" y="165736"/>
                  </a:cubicBezTo>
                  <a:lnTo>
                    <a:pt x="417479" y="116950"/>
                  </a:lnTo>
                  <a:cubicBezTo>
                    <a:pt x="403588" y="123737"/>
                    <a:pt x="386938" y="131802"/>
                    <a:pt x="376397" y="136818"/>
                  </a:cubicBezTo>
                  <a:cubicBezTo>
                    <a:pt x="376299" y="144294"/>
                    <a:pt x="376200" y="157080"/>
                    <a:pt x="375905" y="157277"/>
                  </a:cubicBezTo>
                  <a:cubicBezTo>
                    <a:pt x="373836" y="175670"/>
                    <a:pt x="370191" y="196031"/>
                    <a:pt x="369107" y="201834"/>
                  </a:cubicBezTo>
                  <a:cubicBezTo>
                    <a:pt x="370880" y="202719"/>
                    <a:pt x="379845" y="208621"/>
                    <a:pt x="379845" y="226719"/>
                  </a:cubicBezTo>
                  <a:cubicBezTo>
                    <a:pt x="379845" y="226818"/>
                    <a:pt x="379747" y="226916"/>
                    <a:pt x="379747" y="227014"/>
                  </a:cubicBezTo>
                  <a:cubicBezTo>
                    <a:pt x="379845" y="227506"/>
                    <a:pt x="379845" y="227998"/>
                    <a:pt x="379845" y="228490"/>
                  </a:cubicBezTo>
                  <a:cubicBezTo>
                    <a:pt x="376003" y="278948"/>
                    <a:pt x="355906" y="257211"/>
                    <a:pt x="351768" y="279342"/>
                  </a:cubicBezTo>
                  <a:cubicBezTo>
                    <a:pt x="344872" y="316030"/>
                    <a:pt x="312263" y="342587"/>
                    <a:pt x="291969" y="351833"/>
                  </a:cubicBezTo>
                  <a:cubicBezTo>
                    <a:pt x="280245" y="357144"/>
                    <a:pt x="268128" y="359800"/>
                    <a:pt x="255517" y="360095"/>
                  </a:cubicBezTo>
                  <a:cubicBezTo>
                    <a:pt x="242809" y="359800"/>
                    <a:pt x="230790" y="357144"/>
                    <a:pt x="219066" y="351833"/>
                  </a:cubicBezTo>
                  <a:cubicBezTo>
                    <a:pt x="198772" y="342587"/>
                    <a:pt x="166163" y="316030"/>
                    <a:pt x="159267" y="279342"/>
                  </a:cubicBezTo>
                  <a:cubicBezTo>
                    <a:pt x="155129" y="257211"/>
                    <a:pt x="135032" y="278948"/>
                    <a:pt x="131190" y="228490"/>
                  </a:cubicBezTo>
                  <a:cubicBezTo>
                    <a:pt x="131190" y="227998"/>
                    <a:pt x="131190" y="227506"/>
                    <a:pt x="131190" y="227014"/>
                  </a:cubicBezTo>
                  <a:cubicBezTo>
                    <a:pt x="131190" y="226916"/>
                    <a:pt x="131190" y="226818"/>
                    <a:pt x="131190" y="226719"/>
                  </a:cubicBezTo>
                  <a:cubicBezTo>
                    <a:pt x="131190" y="208621"/>
                    <a:pt x="140056" y="202719"/>
                    <a:pt x="141830" y="201834"/>
                  </a:cubicBezTo>
                  <a:cubicBezTo>
                    <a:pt x="140844" y="196031"/>
                    <a:pt x="137199" y="175670"/>
                    <a:pt x="135032" y="157277"/>
                  </a:cubicBezTo>
                  <a:cubicBezTo>
                    <a:pt x="134835" y="157080"/>
                    <a:pt x="134638" y="144294"/>
                    <a:pt x="134539" y="136818"/>
                  </a:cubicBezTo>
                  <a:cubicBezTo>
                    <a:pt x="115427" y="127671"/>
                    <a:pt x="75824" y="108589"/>
                    <a:pt x="70011" y="105245"/>
                  </a:cubicBezTo>
                  <a:cubicBezTo>
                    <a:pt x="65775" y="102884"/>
                    <a:pt x="63608" y="99933"/>
                    <a:pt x="64002" y="96786"/>
                  </a:cubicBezTo>
                  <a:cubicBezTo>
                    <a:pt x="63509" y="93540"/>
                    <a:pt x="65775" y="90098"/>
                    <a:pt x="72080" y="87048"/>
                  </a:cubicBezTo>
                  <a:cubicBezTo>
                    <a:pt x="117102" y="65016"/>
                    <a:pt x="231677" y="9049"/>
                    <a:pt x="243006" y="3639"/>
                  </a:cubicBezTo>
                  <a:cubicBezTo>
                    <a:pt x="247932" y="1279"/>
                    <a:pt x="252069" y="295"/>
                    <a:pt x="255517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26" name="Group 57">
            <a:extLst>
              <a:ext uri="{FF2B5EF4-FFF2-40B4-BE49-F238E27FC236}">
                <a16:creationId xmlns:a16="http://schemas.microsoft.com/office/drawing/2014/main" id="{D8D9BCE3-6215-4968-AD35-C6817CE91F29}"/>
              </a:ext>
            </a:extLst>
          </p:cNvPr>
          <p:cNvGrpSpPr/>
          <p:nvPr/>
        </p:nvGrpSpPr>
        <p:grpSpPr>
          <a:xfrm>
            <a:off x="4332189" y="4677835"/>
            <a:ext cx="409972" cy="409972"/>
            <a:chOff x="669869" y="597304"/>
            <a:chExt cx="409972" cy="409972"/>
          </a:xfrm>
        </p:grpSpPr>
        <p:sp>
          <p:nvSpPr>
            <p:cNvPr id="27" name="íṥļîḓê">
              <a:extLst>
                <a:ext uri="{FF2B5EF4-FFF2-40B4-BE49-F238E27FC236}">
                  <a16:creationId xmlns:a16="http://schemas.microsoft.com/office/drawing/2014/main" id="{9B1D3D91-2599-4865-AB7B-3009A24F14AB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2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8" name="íṥlíḓê">
              <a:extLst>
                <a:ext uri="{FF2B5EF4-FFF2-40B4-BE49-F238E27FC236}">
                  <a16:creationId xmlns:a16="http://schemas.microsoft.com/office/drawing/2014/main" id="{6204C529-DFF7-4250-9C18-A4DDB8AA61CC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29" name="ïśļiḑé">
              <a:extLst>
                <a:ext uri="{FF2B5EF4-FFF2-40B4-BE49-F238E27FC236}">
                  <a16:creationId xmlns:a16="http://schemas.microsoft.com/office/drawing/2014/main" id="{C9BA44A4-1843-4145-AA03-76F28E46540E}"/>
                </a:ext>
              </a:extLst>
            </p:cNvPr>
            <p:cNvSpPr/>
            <p:nvPr/>
          </p:nvSpPr>
          <p:spPr>
            <a:xfrm>
              <a:off x="772090" y="699665"/>
              <a:ext cx="205530" cy="205249"/>
            </a:xfrm>
            <a:custGeom>
              <a:avLst/>
              <a:gdLst>
                <a:gd name="connsiteX0" fmla="*/ 530786 w 605520"/>
                <a:gd name="connsiteY0" fmla="*/ 338238 h 604693"/>
                <a:gd name="connsiteX1" fmla="*/ 605520 w 605520"/>
                <a:gd name="connsiteY1" fmla="*/ 604693 h 604693"/>
                <a:gd name="connsiteX2" fmla="*/ 338642 w 605520"/>
                <a:gd name="connsiteY2" fmla="*/ 530077 h 604693"/>
                <a:gd name="connsiteX3" fmla="*/ 172489 w 605520"/>
                <a:gd name="connsiteY3" fmla="*/ 125447 h 604693"/>
                <a:gd name="connsiteX4" fmla="*/ 143138 w 605520"/>
                <a:gd name="connsiteY4" fmla="*/ 137608 h 604693"/>
                <a:gd name="connsiteX5" fmla="*/ 143138 w 605520"/>
                <a:gd name="connsiteY5" fmla="*/ 196230 h 604693"/>
                <a:gd name="connsiteX6" fmla="*/ 201840 w 605520"/>
                <a:gd name="connsiteY6" fmla="*/ 196230 h 604693"/>
                <a:gd name="connsiteX7" fmla="*/ 201840 w 605520"/>
                <a:gd name="connsiteY7" fmla="*/ 137608 h 604693"/>
                <a:gd name="connsiteX8" fmla="*/ 172489 w 605520"/>
                <a:gd name="connsiteY8" fmla="*/ 125447 h 604693"/>
                <a:gd name="connsiteX9" fmla="*/ 128644 w 605520"/>
                <a:gd name="connsiteY9" fmla="*/ 174 h 604693"/>
                <a:gd name="connsiteX10" fmla="*/ 220575 w 605520"/>
                <a:gd name="connsiteY10" fmla="*/ 29719 h 604693"/>
                <a:gd name="connsiteX11" fmla="*/ 221200 w 605520"/>
                <a:gd name="connsiteY11" fmla="*/ 29095 h 604693"/>
                <a:gd name="connsiteX12" fmla="*/ 231816 w 605520"/>
                <a:gd name="connsiteY12" fmla="*/ 39697 h 604693"/>
                <a:gd name="connsiteX13" fmla="*/ 498684 w 605520"/>
                <a:gd name="connsiteY13" fmla="*/ 306197 h 604693"/>
                <a:gd name="connsiteX14" fmla="*/ 306548 w 605520"/>
                <a:gd name="connsiteY14" fmla="*/ 498069 h 604693"/>
                <a:gd name="connsiteX15" fmla="*/ 39680 w 605520"/>
                <a:gd name="connsiteY15" fmla="*/ 231569 h 604693"/>
                <a:gd name="connsiteX16" fmla="*/ 29063 w 605520"/>
                <a:gd name="connsiteY16" fmla="*/ 220967 h 604693"/>
                <a:gd name="connsiteX17" fmla="*/ 29688 w 605520"/>
                <a:gd name="connsiteY17" fmla="*/ 220344 h 604693"/>
                <a:gd name="connsiteX18" fmla="*/ 39680 w 605520"/>
                <a:gd name="connsiteY18" fmla="*/ 39697 h 604693"/>
                <a:gd name="connsiteX19" fmla="*/ 128644 w 605520"/>
                <a:gd name="connsiteY19" fmla="*/ 174 h 604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05520" h="604693">
                  <a:moveTo>
                    <a:pt x="530786" y="338238"/>
                  </a:moveTo>
                  <a:lnTo>
                    <a:pt x="605520" y="604693"/>
                  </a:lnTo>
                  <a:lnTo>
                    <a:pt x="338642" y="530077"/>
                  </a:lnTo>
                  <a:close/>
                  <a:moveTo>
                    <a:pt x="172489" y="125447"/>
                  </a:moveTo>
                  <a:cubicBezTo>
                    <a:pt x="161873" y="125447"/>
                    <a:pt x="151257" y="129501"/>
                    <a:pt x="143138" y="137608"/>
                  </a:cubicBezTo>
                  <a:cubicBezTo>
                    <a:pt x="126901" y="153822"/>
                    <a:pt x="126901" y="180223"/>
                    <a:pt x="143138" y="196230"/>
                  </a:cubicBezTo>
                  <a:cubicBezTo>
                    <a:pt x="159375" y="212444"/>
                    <a:pt x="185604" y="212444"/>
                    <a:pt x="201840" y="196230"/>
                  </a:cubicBezTo>
                  <a:cubicBezTo>
                    <a:pt x="218077" y="180223"/>
                    <a:pt x="218077" y="153822"/>
                    <a:pt x="201840" y="137608"/>
                  </a:cubicBezTo>
                  <a:cubicBezTo>
                    <a:pt x="193722" y="129501"/>
                    <a:pt x="183106" y="125447"/>
                    <a:pt x="172489" y="125447"/>
                  </a:cubicBezTo>
                  <a:close/>
                  <a:moveTo>
                    <a:pt x="128644" y="174"/>
                  </a:moveTo>
                  <a:cubicBezTo>
                    <a:pt x="160988" y="-1463"/>
                    <a:pt x="193826" y="8412"/>
                    <a:pt x="220575" y="29719"/>
                  </a:cubicBezTo>
                  <a:lnTo>
                    <a:pt x="221200" y="29095"/>
                  </a:lnTo>
                  <a:lnTo>
                    <a:pt x="231816" y="39697"/>
                  </a:lnTo>
                  <a:lnTo>
                    <a:pt x="498684" y="306197"/>
                  </a:lnTo>
                  <a:lnTo>
                    <a:pt x="306548" y="498069"/>
                  </a:lnTo>
                  <a:lnTo>
                    <a:pt x="39680" y="231569"/>
                  </a:lnTo>
                  <a:lnTo>
                    <a:pt x="29063" y="220967"/>
                  </a:lnTo>
                  <a:lnTo>
                    <a:pt x="29688" y="220344"/>
                  </a:lnTo>
                  <a:cubicBezTo>
                    <a:pt x="-12986" y="167127"/>
                    <a:pt x="-9655" y="89172"/>
                    <a:pt x="39680" y="39697"/>
                  </a:cubicBezTo>
                  <a:cubicBezTo>
                    <a:pt x="64452" y="14960"/>
                    <a:pt x="96301" y="1811"/>
                    <a:pt x="128644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grpSp>
        <p:nvGrpSpPr>
          <p:cNvPr id="30" name="Group 62">
            <a:extLst>
              <a:ext uri="{FF2B5EF4-FFF2-40B4-BE49-F238E27FC236}">
                <a16:creationId xmlns:a16="http://schemas.microsoft.com/office/drawing/2014/main" id="{AEA8F69C-9315-49B6-A89E-EBD11EF31CBC}"/>
              </a:ext>
            </a:extLst>
          </p:cNvPr>
          <p:cNvGrpSpPr/>
          <p:nvPr/>
        </p:nvGrpSpPr>
        <p:grpSpPr>
          <a:xfrm>
            <a:off x="4332189" y="5428152"/>
            <a:ext cx="409972" cy="409972"/>
            <a:chOff x="669869" y="597304"/>
            <a:chExt cx="409972" cy="409972"/>
          </a:xfrm>
        </p:grpSpPr>
        <p:sp>
          <p:nvSpPr>
            <p:cNvPr id="31" name="íṥļîḓê">
              <a:extLst>
                <a:ext uri="{FF2B5EF4-FFF2-40B4-BE49-F238E27FC236}">
                  <a16:creationId xmlns:a16="http://schemas.microsoft.com/office/drawing/2014/main" id="{0CC6B853-3886-439B-8BED-26C1A8CBDB36}"/>
                </a:ext>
              </a:extLst>
            </p:cNvPr>
            <p:cNvSpPr/>
            <p:nvPr/>
          </p:nvSpPr>
          <p:spPr>
            <a:xfrm>
              <a:off x="669869" y="597304"/>
              <a:ext cx="409972" cy="409972"/>
            </a:xfrm>
            <a:prstGeom prst="ellipse">
              <a:avLst/>
            </a:prstGeom>
            <a:noFill/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8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2" name="íṥlíḓê">
              <a:extLst>
                <a:ext uri="{FF2B5EF4-FFF2-40B4-BE49-F238E27FC236}">
                  <a16:creationId xmlns:a16="http://schemas.microsoft.com/office/drawing/2014/main" id="{84AAEA21-53DE-4311-8EC1-5FFF106B2841}"/>
                </a:ext>
              </a:extLst>
            </p:cNvPr>
            <p:cNvSpPr/>
            <p:nvPr/>
          </p:nvSpPr>
          <p:spPr>
            <a:xfrm>
              <a:off x="707772" y="635207"/>
              <a:ext cx="334166" cy="33416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62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33" name="ïśļiḑé">
              <a:extLst>
                <a:ext uri="{FF2B5EF4-FFF2-40B4-BE49-F238E27FC236}">
                  <a16:creationId xmlns:a16="http://schemas.microsoft.com/office/drawing/2014/main" id="{54286697-31E8-4242-9316-41B743335752}"/>
                </a:ext>
              </a:extLst>
            </p:cNvPr>
            <p:cNvSpPr/>
            <p:nvPr/>
          </p:nvSpPr>
          <p:spPr>
            <a:xfrm>
              <a:off x="772090" y="721511"/>
              <a:ext cx="205530" cy="161557"/>
            </a:xfrm>
            <a:custGeom>
              <a:avLst/>
              <a:gdLst>
                <a:gd name="connsiteX0" fmla="*/ 143567 w 609234"/>
                <a:gd name="connsiteY0" fmla="*/ 248353 h 478890"/>
                <a:gd name="connsiteX1" fmla="*/ 230417 w 609234"/>
                <a:gd name="connsiteY1" fmla="*/ 335123 h 478890"/>
                <a:gd name="connsiteX2" fmla="*/ 184980 w 609234"/>
                <a:gd name="connsiteY2" fmla="*/ 411359 h 478890"/>
                <a:gd name="connsiteX3" fmla="*/ 131889 w 609234"/>
                <a:gd name="connsiteY3" fmla="*/ 376622 h 478890"/>
                <a:gd name="connsiteX4" fmla="*/ 114617 w 609234"/>
                <a:gd name="connsiteY4" fmla="*/ 340120 h 478890"/>
                <a:gd name="connsiteX5" fmla="*/ 99848 w 609234"/>
                <a:gd name="connsiteY5" fmla="*/ 297544 h 478890"/>
                <a:gd name="connsiteX6" fmla="*/ 81595 w 609234"/>
                <a:gd name="connsiteY6" fmla="*/ 274320 h 478890"/>
                <a:gd name="connsiteX7" fmla="*/ 143567 w 609234"/>
                <a:gd name="connsiteY7" fmla="*/ 248353 h 478890"/>
                <a:gd name="connsiteX8" fmla="*/ 468037 w 609234"/>
                <a:gd name="connsiteY8" fmla="*/ 247718 h 478890"/>
                <a:gd name="connsiteX9" fmla="*/ 554948 w 609234"/>
                <a:gd name="connsiteY9" fmla="*/ 334439 h 478890"/>
                <a:gd name="connsiteX10" fmla="*/ 509505 w 609234"/>
                <a:gd name="connsiteY10" fmla="*/ 410724 h 478890"/>
                <a:gd name="connsiteX11" fmla="*/ 456357 w 609234"/>
                <a:gd name="connsiteY11" fmla="*/ 375938 h 478890"/>
                <a:gd name="connsiteX12" fmla="*/ 439082 w 609234"/>
                <a:gd name="connsiteY12" fmla="*/ 339485 h 478890"/>
                <a:gd name="connsiteX13" fmla="*/ 424360 w 609234"/>
                <a:gd name="connsiteY13" fmla="*/ 296860 h 478890"/>
                <a:gd name="connsiteX14" fmla="*/ 406055 w 609234"/>
                <a:gd name="connsiteY14" fmla="*/ 273685 h 478890"/>
                <a:gd name="connsiteX15" fmla="*/ 468037 w 609234"/>
                <a:gd name="connsiteY15" fmla="*/ 247718 h 478890"/>
                <a:gd name="connsiteX16" fmla="*/ 466641 w 609234"/>
                <a:gd name="connsiteY16" fmla="*/ 224404 h 478890"/>
                <a:gd name="connsiteX17" fmla="*/ 355746 w 609234"/>
                <a:gd name="connsiteY17" fmla="*/ 335135 h 478890"/>
                <a:gd name="connsiteX18" fmla="*/ 466641 w 609234"/>
                <a:gd name="connsiteY18" fmla="*/ 445818 h 478890"/>
                <a:gd name="connsiteX19" fmla="*/ 577487 w 609234"/>
                <a:gd name="connsiteY19" fmla="*/ 335135 h 478890"/>
                <a:gd name="connsiteX20" fmla="*/ 466641 w 609234"/>
                <a:gd name="connsiteY20" fmla="*/ 224404 h 478890"/>
                <a:gd name="connsiteX21" fmla="*/ 143574 w 609234"/>
                <a:gd name="connsiteY21" fmla="*/ 224404 h 478890"/>
                <a:gd name="connsiteX22" fmla="*/ 32680 w 609234"/>
                <a:gd name="connsiteY22" fmla="*/ 335135 h 478890"/>
                <a:gd name="connsiteX23" fmla="*/ 143574 w 609234"/>
                <a:gd name="connsiteY23" fmla="*/ 445818 h 478890"/>
                <a:gd name="connsiteX24" fmla="*/ 254420 w 609234"/>
                <a:gd name="connsiteY24" fmla="*/ 335135 h 478890"/>
                <a:gd name="connsiteX25" fmla="*/ 143574 w 609234"/>
                <a:gd name="connsiteY25" fmla="*/ 224404 h 478890"/>
                <a:gd name="connsiteX26" fmla="*/ 197893 w 609234"/>
                <a:gd name="connsiteY26" fmla="*/ 2 h 478890"/>
                <a:gd name="connsiteX27" fmla="*/ 287983 w 609234"/>
                <a:gd name="connsiteY27" fmla="*/ 90498 h 478890"/>
                <a:gd name="connsiteX28" fmla="*/ 287983 w 609234"/>
                <a:gd name="connsiteY28" fmla="*/ 126216 h 478890"/>
                <a:gd name="connsiteX29" fmla="*/ 304617 w 609234"/>
                <a:gd name="connsiteY29" fmla="*/ 124599 h 478890"/>
                <a:gd name="connsiteX30" fmla="*/ 321251 w 609234"/>
                <a:gd name="connsiteY30" fmla="*/ 126216 h 478890"/>
                <a:gd name="connsiteX31" fmla="*/ 321251 w 609234"/>
                <a:gd name="connsiteY31" fmla="*/ 90498 h 478890"/>
                <a:gd name="connsiteX32" fmla="*/ 411341 w 609234"/>
                <a:gd name="connsiteY32" fmla="*/ 2 h 478890"/>
                <a:gd name="connsiteX33" fmla="*/ 492402 w 609234"/>
                <a:gd name="connsiteY33" fmla="*/ 53114 h 478890"/>
                <a:gd name="connsiteX34" fmla="*/ 504326 w 609234"/>
                <a:gd name="connsiteY34" fmla="*/ 79768 h 478890"/>
                <a:gd name="connsiteX35" fmla="*/ 594612 w 609234"/>
                <a:gd name="connsiteY35" fmla="*/ 271930 h 478890"/>
                <a:gd name="connsiteX36" fmla="*/ 609234 w 609234"/>
                <a:gd name="connsiteY36" fmla="*/ 335576 h 478890"/>
                <a:gd name="connsiteX37" fmla="*/ 465218 w 609234"/>
                <a:gd name="connsiteY37" fmla="*/ 478890 h 478890"/>
                <a:gd name="connsiteX38" fmla="*/ 321251 w 609234"/>
                <a:gd name="connsiteY38" fmla="*/ 335086 h 478890"/>
                <a:gd name="connsiteX39" fmla="*/ 321251 w 609234"/>
                <a:gd name="connsiteY39" fmla="*/ 252430 h 478890"/>
                <a:gd name="connsiteX40" fmla="*/ 304617 w 609234"/>
                <a:gd name="connsiteY40" fmla="*/ 252332 h 478890"/>
                <a:gd name="connsiteX41" fmla="*/ 287983 w 609234"/>
                <a:gd name="connsiteY41" fmla="*/ 252430 h 478890"/>
                <a:gd name="connsiteX42" fmla="*/ 287983 w 609234"/>
                <a:gd name="connsiteY42" fmla="*/ 335086 h 478890"/>
                <a:gd name="connsiteX43" fmla="*/ 143967 w 609234"/>
                <a:gd name="connsiteY43" fmla="*/ 478890 h 478890"/>
                <a:gd name="connsiteX44" fmla="*/ 0 w 609234"/>
                <a:gd name="connsiteY44" fmla="*/ 335576 h 478890"/>
                <a:gd name="connsiteX45" fmla="*/ 14622 w 609234"/>
                <a:gd name="connsiteY45" fmla="*/ 271930 h 478890"/>
                <a:gd name="connsiteX46" fmla="*/ 104908 w 609234"/>
                <a:gd name="connsiteY46" fmla="*/ 79768 h 478890"/>
                <a:gd name="connsiteX47" fmla="*/ 116832 w 609234"/>
                <a:gd name="connsiteY47" fmla="*/ 53114 h 478890"/>
                <a:gd name="connsiteX48" fmla="*/ 197893 w 609234"/>
                <a:gd name="connsiteY48" fmla="*/ 2 h 47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609234" h="478890">
                  <a:moveTo>
                    <a:pt x="143567" y="248353"/>
                  </a:moveTo>
                  <a:cubicBezTo>
                    <a:pt x="191506" y="248353"/>
                    <a:pt x="230417" y="287206"/>
                    <a:pt x="230417" y="335123"/>
                  </a:cubicBezTo>
                  <a:cubicBezTo>
                    <a:pt x="230417" y="368048"/>
                    <a:pt x="212066" y="396661"/>
                    <a:pt x="184980" y="411359"/>
                  </a:cubicBezTo>
                  <a:cubicBezTo>
                    <a:pt x="163979" y="406117"/>
                    <a:pt x="145236" y="394015"/>
                    <a:pt x="131889" y="376622"/>
                  </a:cubicBezTo>
                  <a:cubicBezTo>
                    <a:pt x="123842" y="366137"/>
                    <a:pt x="118494" y="353153"/>
                    <a:pt x="114617" y="340120"/>
                  </a:cubicBezTo>
                  <a:cubicBezTo>
                    <a:pt x="110300" y="325716"/>
                    <a:pt x="106767" y="310968"/>
                    <a:pt x="99848" y="297544"/>
                  </a:cubicBezTo>
                  <a:cubicBezTo>
                    <a:pt x="95236" y="288529"/>
                    <a:pt x="89200" y="280543"/>
                    <a:pt x="81595" y="274320"/>
                  </a:cubicBezTo>
                  <a:cubicBezTo>
                    <a:pt x="97346" y="258299"/>
                    <a:pt x="119279" y="248353"/>
                    <a:pt x="143567" y="248353"/>
                  </a:cubicBezTo>
                  <a:close/>
                  <a:moveTo>
                    <a:pt x="468037" y="247718"/>
                  </a:moveTo>
                  <a:cubicBezTo>
                    <a:pt x="516032" y="247718"/>
                    <a:pt x="554948" y="286571"/>
                    <a:pt x="554948" y="334439"/>
                  </a:cubicBezTo>
                  <a:cubicBezTo>
                    <a:pt x="554948" y="367364"/>
                    <a:pt x="536545" y="396026"/>
                    <a:pt x="509505" y="410724"/>
                  </a:cubicBezTo>
                  <a:cubicBezTo>
                    <a:pt x="488452" y="405433"/>
                    <a:pt x="469705" y="393380"/>
                    <a:pt x="456357" y="375938"/>
                  </a:cubicBezTo>
                  <a:cubicBezTo>
                    <a:pt x="448358" y="365453"/>
                    <a:pt x="443008" y="352469"/>
                    <a:pt x="439082" y="339485"/>
                  </a:cubicBezTo>
                  <a:cubicBezTo>
                    <a:pt x="434813" y="325032"/>
                    <a:pt x="431279" y="310333"/>
                    <a:pt x="424360" y="296860"/>
                  </a:cubicBezTo>
                  <a:cubicBezTo>
                    <a:pt x="419747" y="287894"/>
                    <a:pt x="413662" y="279908"/>
                    <a:pt x="406055" y="273685"/>
                  </a:cubicBezTo>
                  <a:cubicBezTo>
                    <a:pt x="421857" y="257664"/>
                    <a:pt x="443794" y="247718"/>
                    <a:pt x="468037" y="247718"/>
                  </a:cubicBezTo>
                  <a:close/>
                  <a:moveTo>
                    <a:pt x="466641" y="224404"/>
                  </a:moveTo>
                  <a:cubicBezTo>
                    <a:pt x="405404" y="224404"/>
                    <a:pt x="355746" y="273988"/>
                    <a:pt x="355746" y="335135"/>
                  </a:cubicBezTo>
                  <a:cubicBezTo>
                    <a:pt x="355746" y="396283"/>
                    <a:pt x="405404" y="445818"/>
                    <a:pt x="466641" y="445818"/>
                  </a:cubicBezTo>
                  <a:cubicBezTo>
                    <a:pt x="527878" y="445818"/>
                    <a:pt x="577487" y="396283"/>
                    <a:pt x="577487" y="335135"/>
                  </a:cubicBezTo>
                  <a:cubicBezTo>
                    <a:pt x="577487" y="273988"/>
                    <a:pt x="527878" y="224404"/>
                    <a:pt x="466641" y="224404"/>
                  </a:cubicBezTo>
                  <a:close/>
                  <a:moveTo>
                    <a:pt x="143574" y="224404"/>
                  </a:moveTo>
                  <a:cubicBezTo>
                    <a:pt x="82337" y="224404"/>
                    <a:pt x="32680" y="273988"/>
                    <a:pt x="32680" y="335135"/>
                  </a:cubicBezTo>
                  <a:cubicBezTo>
                    <a:pt x="32680" y="396283"/>
                    <a:pt x="82337" y="445818"/>
                    <a:pt x="143574" y="445818"/>
                  </a:cubicBezTo>
                  <a:cubicBezTo>
                    <a:pt x="204812" y="445818"/>
                    <a:pt x="254420" y="396283"/>
                    <a:pt x="254420" y="335135"/>
                  </a:cubicBezTo>
                  <a:cubicBezTo>
                    <a:pt x="254420" y="273988"/>
                    <a:pt x="204812" y="224404"/>
                    <a:pt x="143574" y="224404"/>
                  </a:cubicBezTo>
                  <a:close/>
                  <a:moveTo>
                    <a:pt x="197893" y="2"/>
                  </a:moveTo>
                  <a:cubicBezTo>
                    <a:pt x="247452" y="-390"/>
                    <a:pt x="287983" y="41012"/>
                    <a:pt x="287983" y="90498"/>
                  </a:cubicBezTo>
                  <a:lnTo>
                    <a:pt x="287983" y="126216"/>
                  </a:lnTo>
                  <a:cubicBezTo>
                    <a:pt x="293380" y="125187"/>
                    <a:pt x="298925" y="124599"/>
                    <a:pt x="304617" y="124599"/>
                  </a:cubicBezTo>
                  <a:cubicBezTo>
                    <a:pt x="310309" y="124599"/>
                    <a:pt x="315854" y="125187"/>
                    <a:pt x="321251" y="126216"/>
                  </a:cubicBezTo>
                  <a:lnTo>
                    <a:pt x="321251" y="90498"/>
                  </a:lnTo>
                  <a:cubicBezTo>
                    <a:pt x="321251" y="41012"/>
                    <a:pt x="361782" y="-390"/>
                    <a:pt x="411341" y="2"/>
                  </a:cubicBezTo>
                  <a:cubicBezTo>
                    <a:pt x="447553" y="296"/>
                    <a:pt x="478565" y="22050"/>
                    <a:pt x="492402" y="53114"/>
                  </a:cubicBezTo>
                  <a:cubicBezTo>
                    <a:pt x="496327" y="62031"/>
                    <a:pt x="500155" y="70948"/>
                    <a:pt x="504326" y="79768"/>
                  </a:cubicBezTo>
                  <a:lnTo>
                    <a:pt x="594612" y="271930"/>
                  </a:lnTo>
                  <a:cubicBezTo>
                    <a:pt x="604033" y="291137"/>
                    <a:pt x="609283" y="312744"/>
                    <a:pt x="609234" y="335576"/>
                  </a:cubicBezTo>
                  <a:cubicBezTo>
                    <a:pt x="608940" y="414901"/>
                    <a:pt x="544709" y="478890"/>
                    <a:pt x="465218" y="478890"/>
                  </a:cubicBezTo>
                  <a:cubicBezTo>
                    <a:pt x="385727" y="478890"/>
                    <a:pt x="321251" y="414509"/>
                    <a:pt x="321251" y="335086"/>
                  </a:cubicBezTo>
                  <a:lnTo>
                    <a:pt x="321251" y="252430"/>
                  </a:lnTo>
                  <a:cubicBezTo>
                    <a:pt x="315854" y="252283"/>
                    <a:pt x="310309" y="252332"/>
                    <a:pt x="304617" y="252332"/>
                  </a:cubicBezTo>
                  <a:cubicBezTo>
                    <a:pt x="298925" y="252332"/>
                    <a:pt x="293380" y="252283"/>
                    <a:pt x="287983" y="252430"/>
                  </a:cubicBezTo>
                  <a:lnTo>
                    <a:pt x="287983" y="335086"/>
                  </a:lnTo>
                  <a:cubicBezTo>
                    <a:pt x="287983" y="414509"/>
                    <a:pt x="223507" y="478890"/>
                    <a:pt x="143967" y="478890"/>
                  </a:cubicBezTo>
                  <a:cubicBezTo>
                    <a:pt x="64525" y="478890"/>
                    <a:pt x="245" y="414901"/>
                    <a:pt x="0" y="335576"/>
                  </a:cubicBezTo>
                  <a:cubicBezTo>
                    <a:pt x="-49" y="312744"/>
                    <a:pt x="5201" y="291137"/>
                    <a:pt x="14622" y="271930"/>
                  </a:cubicBezTo>
                  <a:lnTo>
                    <a:pt x="104908" y="79768"/>
                  </a:lnTo>
                  <a:cubicBezTo>
                    <a:pt x="109030" y="70948"/>
                    <a:pt x="112907" y="62031"/>
                    <a:pt x="116832" y="53114"/>
                  </a:cubicBezTo>
                  <a:cubicBezTo>
                    <a:pt x="130620" y="22050"/>
                    <a:pt x="161681" y="296"/>
                    <a:pt x="197893" y="2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49" name="矩形 48">
            <a:extLst>
              <a:ext uri="{FF2B5EF4-FFF2-40B4-BE49-F238E27FC236}">
                <a16:creationId xmlns:a16="http://schemas.microsoft.com/office/drawing/2014/main" id="{A3CA7B0D-B7B9-41D0-BF71-DC795BC98DDC}"/>
              </a:ext>
            </a:extLst>
          </p:cNvPr>
          <p:cNvSpPr/>
          <p:nvPr/>
        </p:nvSpPr>
        <p:spPr>
          <a:xfrm>
            <a:off x="4938356" y="293708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76536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占位符 46" descr="图片包含 地板, 西装, 领带, 站立&#10;&#10;自动生成的说明">
            <a:extLst>
              <a:ext uri="{FF2B5EF4-FFF2-40B4-BE49-F238E27FC236}">
                <a16:creationId xmlns:a16="http://schemas.microsoft.com/office/drawing/2014/main" id="{E8731E99-F129-4794-BEC6-A8AF78D1225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27" t="12077" r="38429" b="26693"/>
          <a:stretch/>
        </p:blipFill>
        <p:spPr>
          <a:xfrm>
            <a:off x="5792230" y="1461189"/>
            <a:ext cx="1908733" cy="3364810"/>
          </a:xfr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D91940-AC9A-4CE6-B6C4-34959FD1A59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01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2A6BFC-205E-4348-ADAD-9865578E125D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35B018-B50E-4719-B657-0EAFA754FEE7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4CAD877C-94FC-43DF-B3E4-37D6DA080660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B811617-C3AA-4800-882D-F0D9D2EDC1EE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zh-CN" altLang="en-US" dirty="0"/>
              <a:t>研究中心已经形成了较为成熟的研究团队，旨在打造一个开放、包容、和谐的学术共同体，为国内社会文化地理学添砖加瓦</a:t>
            </a:r>
          </a:p>
        </p:txBody>
      </p:sp>
      <p:pic>
        <p:nvPicPr>
          <p:cNvPr id="39" name="图片占位符 38" descr="图片包含 户外, 树, 地面, 建筑物&#10;&#10;自动生成的说明">
            <a:extLst>
              <a:ext uri="{FF2B5EF4-FFF2-40B4-BE49-F238E27FC236}">
                <a16:creationId xmlns:a16="http://schemas.microsoft.com/office/drawing/2014/main" id="{56CE87D5-2D48-4294-B56A-D0CC32F94EBC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28" t="36532" r="33182" b="18227"/>
          <a:stretch/>
        </p:blipFill>
        <p:spPr>
          <a:xfrm>
            <a:off x="7700964" y="1461189"/>
            <a:ext cx="1908733" cy="3364810"/>
          </a:xfrm>
        </p:spPr>
      </p:pic>
      <p:pic>
        <p:nvPicPr>
          <p:cNvPr id="35" name="图片占位符 34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688103C3-E7C7-494E-A40D-D1F8E392617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2" t="649" r="37774" b="14964"/>
          <a:stretch/>
        </p:blipFill>
        <p:spPr>
          <a:xfrm>
            <a:off x="9609697" y="1461189"/>
            <a:ext cx="1908733" cy="3364810"/>
          </a:xfrm>
        </p:spPr>
      </p:pic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49AC338-939F-4D71-8A5E-42DEA6763AF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7F6ADA03-EDF4-4232-A676-B2D3C8C89C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D5F801A-7E7B-459B-AA02-C576C30B61B9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F8F3A258-2608-4773-92B3-A9D12949B759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7F1775B8-FFA4-401F-BB2C-70AE6231C1C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9B45B3BD-2742-456D-A765-86934E3F7490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399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2E9A5F-5B54-4E7A-A639-8B0C38F3AD7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可能你还会用到这些介绍内容→介绍</a:t>
            </a:r>
            <a:r>
              <a:rPr lang="en-US" altLang="zh-CN" dirty="0"/>
              <a:t>++</a:t>
            </a:r>
            <a:r>
              <a:rPr lang="zh-CN" altLang="en-US" dirty="0"/>
              <a:t>✪团队介绍</a:t>
            </a:r>
            <a:r>
              <a:rPr lang="en-US" altLang="zh-CN" dirty="0"/>
              <a:t>02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47475B-051E-4A26-AB81-60C7FF175B5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3179FF7-6EBC-4207-B5B7-D22C6BB5F3C1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7B57DA2D-D411-49C4-AAAA-225327299DA5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zh-CN" altLang="en-US" dirty="0"/>
              <a:t>课题团队成员</a:t>
            </a:r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AF6C4659-2EBC-4E71-8407-CC429D3C6DE7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旨在打造一个开放、包容、和谐的学术共同体，为国内社会文化地理学添砖加瓦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469D3C53-10AA-4461-9D2F-4D1D6203F4E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F0794EC-51C1-4CE9-9B99-6DB0B5E808E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AF233D9C-4B37-4508-91B6-B280C118A7E5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C2EB7C93-711A-4DD7-B71D-67E0A89A6157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6CC1E98-AB1F-4758-9ED7-0CBFD2E66929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AAB37AA0-5437-48BD-A1A4-CA4119B45C22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ADFD6C3-2C65-423D-B17C-321ECB661741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C37B7D02-D7D8-4E03-BFCA-4EC33B6B0E0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pic>
        <p:nvPicPr>
          <p:cNvPr id="79" name="图片占位符 78" descr="图片包含 地板, 西装, 领带, 站立&#10;&#10;自动生成的说明">
            <a:extLst>
              <a:ext uri="{FF2B5EF4-FFF2-40B4-BE49-F238E27FC236}">
                <a16:creationId xmlns:a16="http://schemas.microsoft.com/office/drawing/2014/main" id="{A40059A0-9548-437E-9D71-A30AED783D64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39" t="15475" r="35239" b="50000"/>
          <a:stretch/>
        </p:blipFill>
        <p:spPr>
          <a:xfrm>
            <a:off x="669868" y="3062205"/>
            <a:ext cx="2702712" cy="2106578"/>
          </a:xfrm>
        </p:spPr>
      </p:pic>
      <p:pic>
        <p:nvPicPr>
          <p:cNvPr id="81" name="图片占位符 80" descr="图片包含 户外, 树, 地面, 建筑物&#10;&#10;自动生成的说明">
            <a:extLst>
              <a:ext uri="{FF2B5EF4-FFF2-40B4-BE49-F238E27FC236}">
                <a16:creationId xmlns:a16="http://schemas.microsoft.com/office/drawing/2014/main" id="{B67443A6-1A04-4756-991A-95A10AB35705}"/>
              </a:ext>
            </a:extLst>
          </p:cNvPr>
          <p:cNvPicPr>
            <a:picLocks noGrp="1" noChangeAspect="1"/>
          </p:cNvPicPr>
          <p:nvPr>
            <p:ph type="pic" sz="quarter" idx="4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5" t="38356" r="28951" b="35582"/>
          <a:stretch/>
        </p:blipFill>
        <p:spPr>
          <a:xfrm>
            <a:off x="3382047" y="3062205"/>
            <a:ext cx="2702712" cy="2106578"/>
          </a:xfrm>
        </p:spPr>
      </p:pic>
      <p:pic>
        <p:nvPicPr>
          <p:cNvPr id="83" name="图片占位符 82" descr="图片包含 建筑物, 西装, 人员, 男士&#10;&#10;自动生成的说明">
            <a:extLst>
              <a:ext uri="{FF2B5EF4-FFF2-40B4-BE49-F238E27FC236}">
                <a16:creationId xmlns:a16="http://schemas.microsoft.com/office/drawing/2014/main" id="{DCCADBFA-D32B-4FFF-8561-4487FCA6E0A2}"/>
              </a:ext>
            </a:extLst>
          </p:cNvPr>
          <p:cNvPicPr>
            <a:picLocks noGrp="1" noChangeAspect="1"/>
          </p:cNvPicPr>
          <p:nvPr>
            <p:ph type="pic" sz="quarter" idx="4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0" t="4654" r="33971" b="51726"/>
          <a:stretch/>
        </p:blipFill>
        <p:spPr>
          <a:xfrm>
            <a:off x="6094226" y="3062205"/>
            <a:ext cx="2702712" cy="2106578"/>
          </a:xfrm>
        </p:spPr>
      </p:pic>
      <p:pic>
        <p:nvPicPr>
          <p:cNvPr id="93" name="图片占位符 92" descr="图片包含 人员, 墙壁, 地面, 站立&#10;&#10;自动生成的说明">
            <a:extLst>
              <a:ext uri="{FF2B5EF4-FFF2-40B4-BE49-F238E27FC236}">
                <a16:creationId xmlns:a16="http://schemas.microsoft.com/office/drawing/2014/main" id="{FE538DB2-38BB-4F0D-800E-FF29558D9224}"/>
              </a:ext>
            </a:extLst>
          </p:cNvPr>
          <p:cNvPicPr>
            <a:picLocks noGrp="1" noChangeAspect="1"/>
          </p:cNvPicPr>
          <p:nvPr>
            <p:ph type="pic" sz="quarter" idx="45"/>
          </p:nvPr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74" t="13753" r="18416" b="53909"/>
          <a:stretch/>
        </p:blipFill>
        <p:spPr>
          <a:xfrm>
            <a:off x="8806405" y="3062205"/>
            <a:ext cx="2702712" cy="2106578"/>
          </a:xfrm>
        </p:spPr>
      </p:pic>
    </p:spTree>
    <p:extLst>
      <p:ext uri="{BB962C8B-B14F-4D97-AF65-F5344CB8AC3E}">
        <p14:creationId xmlns:p14="http://schemas.microsoft.com/office/powerpoint/2010/main" val="151084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A6363-8AF3-4001-8269-184629CA82EE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01.1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oundRect">
            <a:avLst>
              <a:gd name="adj" fmla="val 582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oundRect">
            <a:avLst>
              <a:gd name="adj" fmla="val 6722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</a:endParaRPr>
          </a:p>
        </p:txBody>
      </p: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CCBABFED-E0D7-4B0D-930F-29D842A18708}"/>
              </a:ext>
            </a:extLst>
          </p:cNvPr>
          <p:cNvGrpSpPr/>
          <p:nvPr/>
        </p:nvGrpSpPr>
        <p:grpSpPr>
          <a:xfrm>
            <a:off x="4244932" y="2724674"/>
            <a:ext cx="845230" cy="845230"/>
            <a:chOff x="4244932" y="2848761"/>
            <a:chExt cx="845230" cy="845230"/>
          </a:xfrm>
        </p:grpSpPr>
        <p:sp>
          <p:nvSpPr>
            <p:cNvPr id="49" name="íṥļîḓê">
              <a:extLst>
                <a:ext uri="{FF2B5EF4-FFF2-40B4-BE49-F238E27FC236}">
                  <a16:creationId xmlns:a16="http://schemas.microsoft.com/office/drawing/2014/main" id="{5275A757-44E2-4486-8853-9A90C3786A8C}"/>
                </a:ext>
              </a:extLst>
            </p:cNvPr>
            <p:cNvSpPr/>
            <p:nvPr/>
          </p:nvSpPr>
          <p:spPr>
            <a:xfrm>
              <a:off x="4244932" y="2848761"/>
              <a:ext cx="845230" cy="845230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0" name="íṥlíḓê">
              <a:extLst>
                <a:ext uri="{FF2B5EF4-FFF2-40B4-BE49-F238E27FC236}">
                  <a16:creationId xmlns:a16="http://schemas.microsoft.com/office/drawing/2014/main" id="{E1CE5BEF-39D3-47DC-945B-9447F6A8828A}"/>
                </a:ext>
              </a:extLst>
            </p:cNvPr>
            <p:cNvSpPr/>
            <p:nvPr/>
          </p:nvSpPr>
          <p:spPr>
            <a:xfrm>
              <a:off x="4296449" y="2900405"/>
              <a:ext cx="742195" cy="74219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51" name="ïśļiḑé">
              <a:extLst>
                <a:ext uri="{FF2B5EF4-FFF2-40B4-BE49-F238E27FC236}">
                  <a16:creationId xmlns:a16="http://schemas.microsoft.com/office/drawing/2014/main" id="{02F8730A-993B-4D80-9D09-AA1D0BD12248}"/>
                </a:ext>
              </a:extLst>
            </p:cNvPr>
            <p:cNvSpPr/>
            <p:nvPr/>
          </p:nvSpPr>
          <p:spPr>
            <a:xfrm>
              <a:off x="4481828" y="3043258"/>
              <a:ext cx="371434" cy="456488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4B51C2E-D84A-4BF4-B9F1-A1341546FF2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FE3BDD-0CC9-49F1-86F6-A06635B040F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614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>
            <a:extLst>
              <a:ext uri="{FF2B5EF4-FFF2-40B4-BE49-F238E27FC236}">
                <a16:creationId xmlns:a16="http://schemas.microsoft.com/office/drawing/2014/main" id="{E0C3CC30-9D3B-4F8C-9A0F-23EEC4FA68DF}"/>
              </a:ext>
            </a:extLst>
          </p:cNvPr>
          <p:cNvSpPr/>
          <p:nvPr/>
        </p:nvSpPr>
        <p:spPr>
          <a:xfrm>
            <a:off x="4633620" y="1992915"/>
            <a:ext cx="2924761" cy="1787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2" name="矩形 1">
            <a:extLst>
              <a:ext uri="{FF2B5EF4-FFF2-40B4-BE49-F238E27FC236}">
                <a16:creationId xmlns:a16="http://schemas.microsoft.com/office/drawing/2014/main" id="{E3912A43-1225-427B-B6B6-362CB958C622}"/>
              </a:ext>
            </a:extLst>
          </p:cNvPr>
          <p:cNvSpPr/>
          <p:nvPr/>
        </p:nvSpPr>
        <p:spPr>
          <a:xfrm>
            <a:off x="6348822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0" name="矩形 1">
            <a:extLst>
              <a:ext uri="{FF2B5EF4-FFF2-40B4-BE49-F238E27FC236}">
                <a16:creationId xmlns:a16="http://schemas.microsoft.com/office/drawing/2014/main" id="{CE5DC96B-942E-4699-A26A-E7D34C76E7F2}"/>
              </a:ext>
            </a:extLst>
          </p:cNvPr>
          <p:cNvSpPr/>
          <p:nvPr/>
        </p:nvSpPr>
        <p:spPr>
          <a:xfrm>
            <a:off x="9191058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请输入你的章节标题→图示✪</a:t>
            </a:r>
            <a:r>
              <a:rPr lang="en-US" altLang="zh-CN" dirty="0">
                <a:ea typeface="+mn-ea"/>
                <a:cs typeface="+mn-ea"/>
              </a:rPr>
              <a:t>01.2</a:t>
            </a:r>
            <a:r>
              <a:rPr lang="zh-CN" altLang="en-US" dirty="0">
                <a:ea typeface="+mn-ea"/>
                <a:cs typeface="+mn-ea"/>
              </a:rPr>
              <a:t>✪并列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3471DF59-06AC-4848-A8DA-E24F74EAA1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请输入你的主标题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2E9B8565-8ECB-427F-88B2-4A49DDD8FE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请输入你的副标题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2923FD-9C97-4525-905F-22199088FF55}"/>
              </a:ext>
            </a:extLst>
          </p:cNvPr>
          <p:cNvSpPr/>
          <p:nvPr/>
        </p:nvSpPr>
        <p:spPr>
          <a:xfrm>
            <a:off x="660400" y="2832643"/>
            <a:ext cx="2325868" cy="317737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3" name="矩形 1">
            <a:extLst>
              <a:ext uri="{FF2B5EF4-FFF2-40B4-BE49-F238E27FC236}">
                <a16:creationId xmlns:a16="http://schemas.microsoft.com/office/drawing/2014/main" id="{7B18A4D0-82D1-429A-8D5E-8180ED4B94B7}"/>
              </a:ext>
            </a:extLst>
          </p:cNvPr>
          <p:cNvSpPr/>
          <p:nvPr/>
        </p:nvSpPr>
        <p:spPr>
          <a:xfrm>
            <a:off x="675074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D144C32-D238-4A45-9F8B-1CCDD4B95D77}"/>
              </a:ext>
            </a:extLst>
          </p:cNvPr>
          <p:cNvGrpSpPr/>
          <p:nvPr/>
        </p:nvGrpSpPr>
        <p:grpSpPr>
          <a:xfrm>
            <a:off x="1455581" y="2937160"/>
            <a:ext cx="735506" cy="735506"/>
            <a:chOff x="1455581" y="3061247"/>
            <a:chExt cx="735506" cy="735506"/>
          </a:xfrm>
        </p:grpSpPr>
        <p:sp>
          <p:nvSpPr>
            <p:cNvPr id="46" name="íṥļîḓê">
              <a:extLst>
                <a:ext uri="{FF2B5EF4-FFF2-40B4-BE49-F238E27FC236}">
                  <a16:creationId xmlns:a16="http://schemas.microsoft.com/office/drawing/2014/main" id="{1D20759D-E3CE-4ED3-9D8F-9DCC404718EE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7" name="íṥlíḓê">
              <a:extLst>
                <a:ext uri="{FF2B5EF4-FFF2-40B4-BE49-F238E27FC236}">
                  <a16:creationId xmlns:a16="http://schemas.microsoft.com/office/drawing/2014/main" id="{CDE30F93-7EDC-4A7B-A93B-939C93996DFE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48" name="ïśļiḑé">
              <a:extLst>
                <a:ext uri="{FF2B5EF4-FFF2-40B4-BE49-F238E27FC236}">
                  <a16:creationId xmlns:a16="http://schemas.microsoft.com/office/drawing/2014/main" id="{C3A7B172-4B95-477D-B2C5-1CDE27812BFA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87" name="矩形 1">
            <a:extLst>
              <a:ext uri="{FF2B5EF4-FFF2-40B4-BE49-F238E27FC236}">
                <a16:creationId xmlns:a16="http://schemas.microsoft.com/office/drawing/2014/main" id="{DD656D16-B260-4FE7-851B-9C5C41D0E085}"/>
              </a:ext>
            </a:extLst>
          </p:cNvPr>
          <p:cNvSpPr/>
          <p:nvPr/>
        </p:nvSpPr>
        <p:spPr>
          <a:xfrm>
            <a:off x="6350603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108C25B9-14D8-4478-8745-A5148764B4D6}"/>
              </a:ext>
            </a:extLst>
          </p:cNvPr>
          <p:cNvGrpSpPr/>
          <p:nvPr/>
        </p:nvGrpSpPr>
        <p:grpSpPr>
          <a:xfrm>
            <a:off x="7131110" y="2937160"/>
            <a:ext cx="735506" cy="735506"/>
            <a:chOff x="1455581" y="3061247"/>
            <a:chExt cx="735506" cy="735506"/>
          </a:xfrm>
        </p:grpSpPr>
        <p:sp>
          <p:nvSpPr>
            <p:cNvPr id="89" name="íṥļîḓê">
              <a:extLst>
                <a:ext uri="{FF2B5EF4-FFF2-40B4-BE49-F238E27FC236}">
                  <a16:creationId xmlns:a16="http://schemas.microsoft.com/office/drawing/2014/main" id="{92179956-7B46-44DC-ACF9-BF56B8C59F52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0" name="íṥlíḓê">
              <a:extLst>
                <a:ext uri="{FF2B5EF4-FFF2-40B4-BE49-F238E27FC236}">
                  <a16:creationId xmlns:a16="http://schemas.microsoft.com/office/drawing/2014/main" id="{E6410452-6DF7-4C8F-BD41-B201F14C5B98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1" name="ïśļiḑé">
              <a:extLst>
                <a:ext uri="{FF2B5EF4-FFF2-40B4-BE49-F238E27FC236}">
                  <a16:creationId xmlns:a16="http://schemas.microsoft.com/office/drawing/2014/main" id="{03D84CA3-5529-4D77-87DA-A5B18DAF9C28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2" name="矩形 1">
            <a:extLst>
              <a:ext uri="{FF2B5EF4-FFF2-40B4-BE49-F238E27FC236}">
                <a16:creationId xmlns:a16="http://schemas.microsoft.com/office/drawing/2014/main" id="{F7EE2252-EDA4-417B-BDC0-425DBFDA1EBC}"/>
              </a:ext>
            </a:extLst>
          </p:cNvPr>
          <p:cNvSpPr/>
          <p:nvPr/>
        </p:nvSpPr>
        <p:spPr>
          <a:xfrm>
            <a:off x="9205732" y="3347331"/>
            <a:ext cx="2325868" cy="445145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6AD73C8C-C255-4145-AC40-FFE0F870DB12}"/>
              </a:ext>
            </a:extLst>
          </p:cNvPr>
          <p:cNvGrpSpPr/>
          <p:nvPr/>
        </p:nvGrpSpPr>
        <p:grpSpPr>
          <a:xfrm>
            <a:off x="9986239" y="2937160"/>
            <a:ext cx="735506" cy="735506"/>
            <a:chOff x="1455581" y="3061247"/>
            <a:chExt cx="735506" cy="735506"/>
          </a:xfrm>
        </p:grpSpPr>
        <p:sp>
          <p:nvSpPr>
            <p:cNvPr id="94" name="íṥļîḓê">
              <a:extLst>
                <a:ext uri="{FF2B5EF4-FFF2-40B4-BE49-F238E27FC236}">
                  <a16:creationId xmlns:a16="http://schemas.microsoft.com/office/drawing/2014/main" id="{AB84D28E-9757-4A43-95C4-CF1D53AB14CA}"/>
                </a:ext>
              </a:extLst>
            </p:cNvPr>
            <p:cNvSpPr/>
            <p:nvPr/>
          </p:nvSpPr>
          <p:spPr>
            <a:xfrm>
              <a:off x="1455581" y="3061247"/>
              <a:ext cx="735506" cy="73550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6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5" name="íṥlíḓê">
              <a:extLst>
                <a:ext uri="{FF2B5EF4-FFF2-40B4-BE49-F238E27FC236}">
                  <a16:creationId xmlns:a16="http://schemas.microsoft.com/office/drawing/2014/main" id="{B7F8086D-0DF1-4640-B969-6E90D6C81650}"/>
                </a:ext>
              </a:extLst>
            </p:cNvPr>
            <p:cNvSpPr/>
            <p:nvPr/>
          </p:nvSpPr>
          <p:spPr>
            <a:xfrm>
              <a:off x="1500411" y="3106185"/>
              <a:ext cx="645847" cy="645844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  <p:sp>
          <p:nvSpPr>
            <p:cNvPr id="96" name="ïśļiḑé">
              <a:extLst>
                <a:ext uri="{FF2B5EF4-FFF2-40B4-BE49-F238E27FC236}">
                  <a16:creationId xmlns:a16="http://schemas.microsoft.com/office/drawing/2014/main" id="{1B21F58B-D00E-4CD5-B069-1725AEF2F033}"/>
                </a:ext>
              </a:extLst>
            </p:cNvPr>
            <p:cNvSpPr/>
            <p:nvPr/>
          </p:nvSpPr>
          <p:spPr>
            <a:xfrm>
              <a:off x="1661726" y="3230492"/>
              <a:ext cx="323216" cy="397229"/>
            </a:xfrm>
            <a:custGeom>
              <a:avLst/>
              <a:gdLst>
                <a:gd name="connsiteX0" fmla="*/ 337979 w 494593"/>
                <a:gd name="connsiteY0" fmla="*/ 279269 h 607851"/>
                <a:gd name="connsiteX1" fmla="*/ 221300 w 494593"/>
                <a:gd name="connsiteY1" fmla="*/ 336550 h 607851"/>
                <a:gd name="connsiteX2" fmla="*/ 229058 w 494593"/>
                <a:gd name="connsiteY2" fmla="*/ 378487 h 607851"/>
                <a:gd name="connsiteX3" fmla="*/ 270165 w 494593"/>
                <a:gd name="connsiteY3" fmla="*/ 390032 h 607851"/>
                <a:gd name="connsiteX4" fmla="*/ 337979 w 494593"/>
                <a:gd name="connsiteY4" fmla="*/ 279269 h 607851"/>
                <a:gd name="connsiteX5" fmla="*/ 247261 w 494593"/>
                <a:gd name="connsiteY5" fmla="*/ 202100 h 607851"/>
                <a:gd name="connsiteX6" fmla="*/ 406316 w 494593"/>
                <a:gd name="connsiteY6" fmla="*/ 360908 h 607851"/>
                <a:gd name="connsiteX7" fmla="*/ 247261 w 494593"/>
                <a:gd name="connsiteY7" fmla="*/ 519715 h 607851"/>
                <a:gd name="connsiteX8" fmla="*/ 88207 w 494593"/>
                <a:gd name="connsiteY8" fmla="*/ 360908 h 607851"/>
                <a:gd name="connsiteX9" fmla="*/ 247261 w 494593"/>
                <a:gd name="connsiteY9" fmla="*/ 202100 h 607851"/>
                <a:gd name="connsiteX10" fmla="*/ 247297 w 494593"/>
                <a:gd name="connsiteY10" fmla="*/ 160521 h 607851"/>
                <a:gd name="connsiteX11" fmla="*/ 46625 w 494593"/>
                <a:gd name="connsiteY11" fmla="*/ 360907 h 607851"/>
                <a:gd name="connsiteX12" fmla="*/ 247297 w 494593"/>
                <a:gd name="connsiteY12" fmla="*/ 561293 h 607851"/>
                <a:gd name="connsiteX13" fmla="*/ 447968 w 494593"/>
                <a:gd name="connsiteY13" fmla="*/ 360907 h 607851"/>
                <a:gd name="connsiteX14" fmla="*/ 247297 w 494593"/>
                <a:gd name="connsiteY14" fmla="*/ 160521 h 607851"/>
                <a:gd name="connsiteX15" fmla="*/ 247297 w 494593"/>
                <a:gd name="connsiteY15" fmla="*/ 113963 h 607851"/>
                <a:gd name="connsiteX16" fmla="*/ 494593 w 494593"/>
                <a:gd name="connsiteY16" fmla="*/ 360907 h 607851"/>
                <a:gd name="connsiteX17" fmla="*/ 247297 w 494593"/>
                <a:gd name="connsiteY17" fmla="*/ 607851 h 607851"/>
                <a:gd name="connsiteX18" fmla="*/ 0 w 494593"/>
                <a:gd name="connsiteY18" fmla="*/ 360907 h 607851"/>
                <a:gd name="connsiteX19" fmla="*/ 247297 w 494593"/>
                <a:gd name="connsiteY19" fmla="*/ 113963 h 607851"/>
                <a:gd name="connsiteX20" fmla="*/ 106836 w 494593"/>
                <a:gd name="connsiteY20" fmla="*/ 58655 h 607851"/>
                <a:gd name="connsiteX21" fmla="*/ 119283 w 494593"/>
                <a:gd name="connsiteY21" fmla="*/ 68229 h 607851"/>
                <a:gd name="connsiteX22" fmla="*/ 139719 w 494593"/>
                <a:gd name="connsiteY22" fmla="*/ 103546 h 607851"/>
                <a:gd name="connsiteX23" fmla="*/ 68863 w 494593"/>
                <a:gd name="connsiteY23" fmla="*/ 144377 h 607851"/>
                <a:gd name="connsiteX24" fmla="*/ 48427 w 494593"/>
                <a:gd name="connsiteY24" fmla="*/ 109060 h 607851"/>
                <a:gd name="connsiteX25" fmla="*/ 55960 w 494593"/>
                <a:gd name="connsiteY25" fmla="*/ 81119 h 607851"/>
                <a:gd name="connsiteX26" fmla="*/ 91313 w 494593"/>
                <a:gd name="connsiteY26" fmla="*/ 60704 h 607851"/>
                <a:gd name="connsiteX27" fmla="*/ 106836 w 494593"/>
                <a:gd name="connsiteY27" fmla="*/ 58655 h 607851"/>
                <a:gd name="connsiteX28" fmla="*/ 385319 w 494593"/>
                <a:gd name="connsiteY28" fmla="*/ 58655 h 607851"/>
                <a:gd name="connsiteX29" fmla="*/ 400805 w 494593"/>
                <a:gd name="connsiteY29" fmla="*/ 60704 h 607851"/>
                <a:gd name="connsiteX30" fmla="*/ 436233 w 494593"/>
                <a:gd name="connsiteY30" fmla="*/ 81119 h 607851"/>
                <a:gd name="connsiteX31" fmla="*/ 443692 w 494593"/>
                <a:gd name="connsiteY31" fmla="*/ 109060 h 607851"/>
                <a:gd name="connsiteX32" fmla="*/ 423255 w 494593"/>
                <a:gd name="connsiteY32" fmla="*/ 144377 h 607851"/>
                <a:gd name="connsiteX33" fmla="*/ 352474 w 494593"/>
                <a:gd name="connsiteY33" fmla="*/ 103546 h 607851"/>
                <a:gd name="connsiteX34" fmla="*/ 372910 w 494593"/>
                <a:gd name="connsiteY34" fmla="*/ 68229 h 607851"/>
                <a:gd name="connsiteX35" fmla="*/ 385319 w 494593"/>
                <a:gd name="connsiteY35" fmla="*/ 58655 h 607851"/>
                <a:gd name="connsiteX36" fmla="*/ 202278 w 494593"/>
                <a:gd name="connsiteY36" fmla="*/ 0 h 607851"/>
                <a:gd name="connsiteX37" fmla="*/ 292455 w 494593"/>
                <a:gd name="connsiteY37" fmla="*/ 0 h 607851"/>
                <a:gd name="connsiteX38" fmla="*/ 311475 w 494593"/>
                <a:gd name="connsiteY38" fmla="*/ 18996 h 607851"/>
                <a:gd name="connsiteX39" fmla="*/ 311475 w 494593"/>
                <a:gd name="connsiteY39" fmla="*/ 61756 h 607851"/>
                <a:gd name="connsiteX40" fmla="*/ 285295 w 494593"/>
                <a:gd name="connsiteY40" fmla="*/ 61905 h 607851"/>
                <a:gd name="connsiteX41" fmla="*/ 285295 w 494593"/>
                <a:gd name="connsiteY41" fmla="*/ 94981 h 607851"/>
                <a:gd name="connsiteX42" fmla="*/ 247255 w 494593"/>
                <a:gd name="connsiteY42" fmla="*/ 91927 h 607851"/>
                <a:gd name="connsiteX43" fmla="*/ 209215 w 494593"/>
                <a:gd name="connsiteY43" fmla="*/ 94981 h 607851"/>
                <a:gd name="connsiteX44" fmla="*/ 209215 w 494593"/>
                <a:gd name="connsiteY44" fmla="*/ 61905 h 607851"/>
                <a:gd name="connsiteX45" fmla="*/ 183258 w 494593"/>
                <a:gd name="connsiteY45" fmla="*/ 61756 h 607851"/>
                <a:gd name="connsiteX46" fmla="*/ 183258 w 494593"/>
                <a:gd name="connsiteY46" fmla="*/ 18996 h 607851"/>
                <a:gd name="connsiteX47" fmla="*/ 202278 w 494593"/>
                <a:gd name="connsiteY47" fmla="*/ 0 h 60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494593" h="607851">
                  <a:moveTo>
                    <a:pt x="337979" y="279269"/>
                  </a:moveTo>
                  <a:cubicBezTo>
                    <a:pt x="312838" y="282845"/>
                    <a:pt x="230550" y="328207"/>
                    <a:pt x="221300" y="336550"/>
                  </a:cubicBezTo>
                  <a:cubicBezTo>
                    <a:pt x="212123" y="344967"/>
                    <a:pt x="215555" y="363664"/>
                    <a:pt x="229058" y="378487"/>
                  </a:cubicBezTo>
                  <a:cubicBezTo>
                    <a:pt x="242561" y="393235"/>
                    <a:pt x="260914" y="398375"/>
                    <a:pt x="270165" y="390032"/>
                  </a:cubicBezTo>
                  <a:cubicBezTo>
                    <a:pt x="279341" y="381615"/>
                    <a:pt x="332086" y="303925"/>
                    <a:pt x="337979" y="279269"/>
                  </a:cubicBezTo>
                  <a:close/>
                  <a:moveTo>
                    <a:pt x="247261" y="202100"/>
                  </a:moveTo>
                  <a:cubicBezTo>
                    <a:pt x="335070" y="202100"/>
                    <a:pt x="406316" y="273236"/>
                    <a:pt x="406316" y="360908"/>
                  </a:cubicBezTo>
                  <a:cubicBezTo>
                    <a:pt x="406316" y="448579"/>
                    <a:pt x="335070" y="519715"/>
                    <a:pt x="247261" y="519715"/>
                  </a:cubicBezTo>
                  <a:cubicBezTo>
                    <a:pt x="159453" y="519715"/>
                    <a:pt x="88207" y="448579"/>
                    <a:pt x="88207" y="360908"/>
                  </a:cubicBezTo>
                  <a:cubicBezTo>
                    <a:pt x="88207" y="273236"/>
                    <a:pt x="159453" y="202100"/>
                    <a:pt x="247261" y="202100"/>
                  </a:cubicBezTo>
                  <a:close/>
                  <a:moveTo>
                    <a:pt x="247297" y="160521"/>
                  </a:moveTo>
                  <a:cubicBezTo>
                    <a:pt x="136517" y="160521"/>
                    <a:pt x="46625" y="250211"/>
                    <a:pt x="46625" y="360907"/>
                  </a:cubicBezTo>
                  <a:cubicBezTo>
                    <a:pt x="46625" y="471603"/>
                    <a:pt x="136442" y="561293"/>
                    <a:pt x="247297" y="561293"/>
                  </a:cubicBezTo>
                  <a:cubicBezTo>
                    <a:pt x="358151" y="561293"/>
                    <a:pt x="447968" y="471603"/>
                    <a:pt x="447968" y="360907"/>
                  </a:cubicBezTo>
                  <a:cubicBezTo>
                    <a:pt x="447968" y="250285"/>
                    <a:pt x="358151" y="160521"/>
                    <a:pt x="247297" y="160521"/>
                  </a:cubicBezTo>
                  <a:close/>
                  <a:moveTo>
                    <a:pt x="247297" y="113963"/>
                  </a:moveTo>
                  <a:cubicBezTo>
                    <a:pt x="383888" y="113963"/>
                    <a:pt x="494593" y="224510"/>
                    <a:pt x="494593" y="360907"/>
                  </a:cubicBezTo>
                  <a:cubicBezTo>
                    <a:pt x="494593" y="497304"/>
                    <a:pt x="383888" y="607851"/>
                    <a:pt x="247297" y="607851"/>
                  </a:cubicBezTo>
                  <a:cubicBezTo>
                    <a:pt x="110705" y="607851"/>
                    <a:pt x="0" y="497304"/>
                    <a:pt x="0" y="360907"/>
                  </a:cubicBezTo>
                  <a:cubicBezTo>
                    <a:pt x="0" y="224510"/>
                    <a:pt x="110705" y="113963"/>
                    <a:pt x="247297" y="113963"/>
                  </a:cubicBezTo>
                  <a:close/>
                  <a:moveTo>
                    <a:pt x="106836" y="58655"/>
                  </a:moveTo>
                  <a:cubicBezTo>
                    <a:pt x="111899" y="60015"/>
                    <a:pt x="116449" y="63312"/>
                    <a:pt x="119283" y="68229"/>
                  </a:cubicBezTo>
                  <a:lnTo>
                    <a:pt x="139719" y="103546"/>
                  </a:lnTo>
                  <a:lnTo>
                    <a:pt x="68863" y="144377"/>
                  </a:lnTo>
                  <a:lnTo>
                    <a:pt x="48427" y="109060"/>
                  </a:lnTo>
                  <a:cubicBezTo>
                    <a:pt x="42833" y="99225"/>
                    <a:pt x="46189" y="86782"/>
                    <a:pt x="55960" y="81119"/>
                  </a:cubicBezTo>
                  <a:lnTo>
                    <a:pt x="91313" y="60704"/>
                  </a:lnTo>
                  <a:cubicBezTo>
                    <a:pt x="96199" y="57873"/>
                    <a:pt x="101774" y="57295"/>
                    <a:pt x="106836" y="58655"/>
                  </a:cubicBezTo>
                  <a:close/>
                  <a:moveTo>
                    <a:pt x="385319" y="58655"/>
                  </a:moveTo>
                  <a:cubicBezTo>
                    <a:pt x="390363" y="57295"/>
                    <a:pt x="395920" y="57873"/>
                    <a:pt x="400805" y="60704"/>
                  </a:cubicBezTo>
                  <a:lnTo>
                    <a:pt x="436233" y="81119"/>
                  </a:lnTo>
                  <a:cubicBezTo>
                    <a:pt x="446004" y="86782"/>
                    <a:pt x="449360" y="99225"/>
                    <a:pt x="443692" y="109060"/>
                  </a:cubicBezTo>
                  <a:lnTo>
                    <a:pt x="423255" y="144377"/>
                  </a:lnTo>
                  <a:lnTo>
                    <a:pt x="352474" y="103546"/>
                  </a:lnTo>
                  <a:lnTo>
                    <a:pt x="372910" y="68229"/>
                  </a:lnTo>
                  <a:cubicBezTo>
                    <a:pt x="375744" y="63312"/>
                    <a:pt x="380276" y="60015"/>
                    <a:pt x="385319" y="58655"/>
                  </a:cubicBezTo>
                  <a:close/>
                  <a:moveTo>
                    <a:pt x="202278" y="0"/>
                  </a:moveTo>
                  <a:lnTo>
                    <a:pt x="292455" y="0"/>
                  </a:lnTo>
                  <a:cubicBezTo>
                    <a:pt x="302972" y="0"/>
                    <a:pt x="311475" y="8492"/>
                    <a:pt x="311475" y="18996"/>
                  </a:cubicBezTo>
                  <a:lnTo>
                    <a:pt x="311475" y="61756"/>
                  </a:lnTo>
                  <a:lnTo>
                    <a:pt x="285295" y="61905"/>
                  </a:lnTo>
                  <a:lnTo>
                    <a:pt x="285295" y="94981"/>
                  </a:lnTo>
                  <a:cubicBezTo>
                    <a:pt x="272838" y="93193"/>
                    <a:pt x="260158" y="91927"/>
                    <a:pt x="247255" y="91927"/>
                  </a:cubicBezTo>
                  <a:cubicBezTo>
                    <a:pt x="234351" y="91927"/>
                    <a:pt x="221671" y="93193"/>
                    <a:pt x="209215" y="94981"/>
                  </a:cubicBezTo>
                  <a:lnTo>
                    <a:pt x="209215" y="61905"/>
                  </a:lnTo>
                  <a:lnTo>
                    <a:pt x="183258" y="61756"/>
                  </a:lnTo>
                  <a:lnTo>
                    <a:pt x="183258" y="18996"/>
                  </a:lnTo>
                  <a:cubicBezTo>
                    <a:pt x="183258" y="8492"/>
                    <a:pt x="191761" y="0"/>
                    <a:pt x="202278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cs typeface="+mn-ea"/>
              </a:endParaRPr>
            </a:p>
          </p:txBody>
        </p:sp>
      </p:grpSp>
      <p:sp>
        <p:nvSpPr>
          <p:cNvPr id="98" name="文本框 97">
            <a:extLst>
              <a:ext uri="{FF2B5EF4-FFF2-40B4-BE49-F238E27FC236}">
                <a16:creationId xmlns:a16="http://schemas.microsoft.com/office/drawing/2014/main" id="{37941089-E8AB-47D3-A9D6-147979F128E1}"/>
              </a:ext>
            </a:extLst>
          </p:cNvPr>
          <p:cNvSpPr txBox="1"/>
          <p:nvPr/>
        </p:nvSpPr>
        <p:spPr>
          <a:xfrm>
            <a:off x="780684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99" name="文本框 98">
            <a:extLst>
              <a:ext uri="{FF2B5EF4-FFF2-40B4-BE49-F238E27FC236}">
                <a16:creationId xmlns:a16="http://schemas.microsoft.com/office/drawing/2014/main" id="{2CEB022E-4FF0-44B2-ABFC-FEA7108DBEC7}"/>
              </a:ext>
            </a:extLst>
          </p:cNvPr>
          <p:cNvSpPr txBox="1"/>
          <p:nvPr/>
        </p:nvSpPr>
        <p:spPr>
          <a:xfrm>
            <a:off x="903468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FF51F0A4-1136-4EA7-A68F-61AE703B3217}"/>
              </a:ext>
            </a:extLst>
          </p:cNvPr>
          <p:cNvSpPr txBox="1"/>
          <p:nvPr/>
        </p:nvSpPr>
        <p:spPr>
          <a:xfrm>
            <a:off x="6469106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1" name="文本框 110">
            <a:extLst>
              <a:ext uri="{FF2B5EF4-FFF2-40B4-BE49-F238E27FC236}">
                <a16:creationId xmlns:a16="http://schemas.microsoft.com/office/drawing/2014/main" id="{B014AAE1-B6CF-43DB-B7DD-39A5819CF56F}"/>
              </a:ext>
            </a:extLst>
          </p:cNvPr>
          <p:cNvSpPr txBox="1"/>
          <p:nvPr/>
        </p:nvSpPr>
        <p:spPr>
          <a:xfrm>
            <a:off x="9311342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8A2ECB43-0618-4D01-9AFD-AA9D9453C01D}"/>
              </a:ext>
            </a:extLst>
          </p:cNvPr>
          <p:cNvSpPr txBox="1"/>
          <p:nvPr/>
        </p:nvSpPr>
        <p:spPr>
          <a:xfrm>
            <a:off x="6578997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EB781F80-E64A-458B-8B9B-4A8384627EE3}"/>
              </a:ext>
            </a:extLst>
          </p:cNvPr>
          <p:cNvSpPr txBox="1"/>
          <p:nvPr/>
        </p:nvSpPr>
        <p:spPr>
          <a:xfrm>
            <a:off x="9434126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06827B5-AE98-4101-A1FF-090C76214A73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97" name="矩形 1">
            <a:extLst>
              <a:ext uri="{FF2B5EF4-FFF2-40B4-BE49-F238E27FC236}">
                <a16:creationId xmlns:a16="http://schemas.microsoft.com/office/drawing/2014/main" id="{095A11E4-14F2-4F33-AA5A-32D018AACFE7}"/>
              </a:ext>
            </a:extLst>
          </p:cNvPr>
          <p:cNvSpPr/>
          <p:nvPr/>
        </p:nvSpPr>
        <p:spPr>
          <a:xfrm>
            <a:off x="3354078" y="3304914"/>
            <a:ext cx="2641608" cy="570048"/>
          </a:xfrm>
          <a:prstGeom prst="roundRect">
            <a:avLst>
              <a:gd name="adj" fmla="val 0"/>
            </a:avLst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íṥļîḓê">
            <a:extLst>
              <a:ext uri="{FF2B5EF4-FFF2-40B4-BE49-F238E27FC236}">
                <a16:creationId xmlns:a16="http://schemas.microsoft.com/office/drawing/2014/main" id="{5275A757-44E2-4486-8853-9A90C3786A8C}"/>
              </a:ext>
            </a:extLst>
          </p:cNvPr>
          <p:cNvSpPr/>
          <p:nvPr/>
        </p:nvSpPr>
        <p:spPr>
          <a:xfrm>
            <a:off x="4244932" y="2724674"/>
            <a:ext cx="845230" cy="845230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accent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íṥlíḓê">
            <a:extLst>
              <a:ext uri="{FF2B5EF4-FFF2-40B4-BE49-F238E27FC236}">
                <a16:creationId xmlns:a16="http://schemas.microsoft.com/office/drawing/2014/main" id="{E1CE5BEF-39D3-47DC-945B-9447F6A8828A}"/>
              </a:ext>
            </a:extLst>
          </p:cNvPr>
          <p:cNvSpPr/>
          <p:nvPr/>
        </p:nvSpPr>
        <p:spPr>
          <a:xfrm>
            <a:off x="4296449" y="2776318"/>
            <a:ext cx="742195" cy="742193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1" name="ïśļiḑé">
            <a:extLst>
              <a:ext uri="{FF2B5EF4-FFF2-40B4-BE49-F238E27FC236}">
                <a16:creationId xmlns:a16="http://schemas.microsoft.com/office/drawing/2014/main" id="{02F8730A-993B-4D80-9D09-AA1D0BD12248}"/>
              </a:ext>
            </a:extLst>
          </p:cNvPr>
          <p:cNvSpPr/>
          <p:nvPr/>
        </p:nvSpPr>
        <p:spPr>
          <a:xfrm>
            <a:off x="4481828" y="2919171"/>
            <a:ext cx="371434" cy="456488"/>
          </a:xfrm>
          <a:custGeom>
            <a:avLst/>
            <a:gdLst>
              <a:gd name="connsiteX0" fmla="*/ 337979 w 494593"/>
              <a:gd name="connsiteY0" fmla="*/ 279269 h 607851"/>
              <a:gd name="connsiteX1" fmla="*/ 221300 w 494593"/>
              <a:gd name="connsiteY1" fmla="*/ 336550 h 607851"/>
              <a:gd name="connsiteX2" fmla="*/ 229058 w 494593"/>
              <a:gd name="connsiteY2" fmla="*/ 378487 h 607851"/>
              <a:gd name="connsiteX3" fmla="*/ 270165 w 494593"/>
              <a:gd name="connsiteY3" fmla="*/ 390032 h 607851"/>
              <a:gd name="connsiteX4" fmla="*/ 337979 w 494593"/>
              <a:gd name="connsiteY4" fmla="*/ 279269 h 607851"/>
              <a:gd name="connsiteX5" fmla="*/ 247261 w 494593"/>
              <a:gd name="connsiteY5" fmla="*/ 202100 h 607851"/>
              <a:gd name="connsiteX6" fmla="*/ 406316 w 494593"/>
              <a:gd name="connsiteY6" fmla="*/ 360908 h 607851"/>
              <a:gd name="connsiteX7" fmla="*/ 247261 w 494593"/>
              <a:gd name="connsiteY7" fmla="*/ 519715 h 607851"/>
              <a:gd name="connsiteX8" fmla="*/ 88207 w 494593"/>
              <a:gd name="connsiteY8" fmla="*/ 360908 h 607851"/>
              <a:gd name="connsiteX9" fmla="*/ 247261 w 494593"/>
              <a:gd name="connsiteY9" fmla="*/ 202100 h 607851"/>
              <a:gd name="connsiteX10" fmla="*/ 247297 w 494593"/>
              <a:gd name="connsiteY10" fmla="*/ 160521 h 607851"/>
              <a:gd name="connsiteX11" fmla="*/ 46625 w 494593"/>
              <a:gd name="connsiteY11" fmla="*/ 360907 h 607851"/>
              <a:gd name="connsiteX12" fmla="*/ 247297 w 494593"/>
              <a:gd name="connsiteY12" fmla="*/ 561293 h 607851"/>
              <a:gd name="connsiteX13" fmla="*/ 447968 w 494593"/>
              <a:gd name="connsiteY13" fmla="*/ 360907 h 607851"/>
              <a:gd name="connsiteX14" fmla="*/ 247297 w 494593"/>
              <a:gd name="connsiteY14" fmla="*/ 160521 h 607851"/>
              <a:gd name="connsiteX15" fmla="*/ 247297 w 494593"/>
              <a:gd name="connsiteY15" fmla="*/ 113963 h 607851"/>
              <a:gd name="connsiteX16" fmla="*/ 494593 w 494593"/>
              <a:gd name="connsiteY16" fmla="*/ 360907 h 607851"/>
              <a:gd name="connsiteX17" fmla="*/ 247297 w 494593"/>
              <a:gd name="connsiteY17" fmla="*/ 607851 h 607851"/>
              <a:gd name="connsiteX18" fmla="*/ 0 w 494593"/>
              <a:gd name="connsiteY18" fmla="*/ 360907 h 607851"/>
              <a:gd name="connsiteX19" fmla="*/ 247297 w 494593"/>
              <a:gd name="connsiteY19" fmla="*/ 113963 h 607851"/>
              <a:gd name="connsiteX20" fmla="*/ 106836 w 494593"/>
              <a:gd name="connsiteY20" fmla="*/ 58655 h 607851"/>
              <a:gd name="connsiteX21" fmla="*/ 119283 w 494593"/>
              <a:gd name="connsiteY21" fmla="*/ 68229 h 607851"/>
              <a:gd name="connsiteX22" fmla="*/ 139719 w 494593"/>
              <a:gd name="connsiteY22" fmla="*/ 103546 h 607851"/>
              <a:gd name="connsiteX23" fmla="*/ 68863 w 494593"/>
              <a:gd name="connsiteY23" fmla="*/ 144377 h 607851"/>
              <a:gd name="connsiteX24" fmla="*/ 48427 w 494593"/>
              <a:gd name="connsiteY24" fmla="*/ 109060 h 607851"/>
              <a:gd name="connsiteX25" fmla="*/ 55960 w 494593"/>
              <a:gd name="connsiteY25" fmla="*/ 81119 h 607851"/>
              <a:gd name="connsiteX26" fmla="*/ 91313 w 494593"/>
              <a:gd name="connsiteY26" fmla="*/ 60704 h 607851"/>
              <a:gd name="connsiteX27" fmla="*/ 106836 w 494593"/>
              <a:gd name="connsiteY27" fmla="*/ 58655 h 607851"/>
              <a:gd name="connsiteX28" fmla="*/ 385319 w 494593"/>
              <a:gd name="connsiteY28" fmla="*/ 58655 h 607851"/>
              <a:gd name="connsiteX29" fmla="*/ 400805 w 494593"/>
              <a:gd name="connsiteY29" fmla="*/ 60704 h 607851"/>
              <a:gd name="connsiteX30" fmla="*/ 436233 w 494593"/>
              <a:gd name="connsiteY30" fmla="*/ 81119 h 607851"/>
              <a:gd name="connsiteX31" fmla="*/ 443692 w 494593"/>
              <a:gd name="connsiteY31" fmla="*/ 109060 h 607851"/>
              <a:gd name="connsiteX32" fmla="*/ 423255 w 494593"/>
              <a:gd name="connsiteY32" fmla="*/ 144377 h 607851"/>
              <a:gd name="connsiteX33" fmla="*/ 352474 w 494593"/>
              <a:gd name="connsiteY33" fmla="*/ 103546 h 607851"/>
              <a:gd name="connsiteX34" fmla="*/ 372910 w 494593"/>
              <a:gd name="connsiteY34" fmla="*/ 68229 h 607851"/>
              <a:gd name="connsiteX35" fmla="*/ 385319 w 494593"/>
              <a:gd name="connsiteY35" fmla="*/ 58655 h 607851"/>
              <a:gd name="connsiteX36" fmla="*/ 202278 w 494593"/>
              <a:gd name="connsiteY36" fmla="*/ 0 h 607851"/>
              <a:gd name="connsiteX37" fmla="*/ 292455 w 494593"/>
              <a:gd name="connsiteY37" fmla="*/ 0 h 607851"/>
              <a:gd name="connsiteX38" fmla="*/ 311475 w 494593"/>
              <a:gd name="connsiteY38" fmla="*/ 18996 h 607851"/>
              <a:gd name="connsiteX39" fmla="*/ 311475 w 494593"/>
              <a:gd name="connsiteY39" fmla="*/ 61756 h 607851"/>
              <a:gd name="connsiteX40" fmla="*/ 285295 w 494593"/>
              <a:gd name="connsiteY40" fmla="*/ 61905 h 607851"/>
              <a:gd name="connsiteX41" fmla="*/ 285295 w 494593"/>
              <a:gd name="connsiteY41" fmla="*/ 94981 h 607851"/>
              <a:gd name="connsiteX42" fmla="*/ 247255 w 494593"/>
              <a:gd name="connsiteY42" fmla="*/ 91927 h 607851"/>
              <a:gd name="connsiteX43" fmla="*/ 209215 w 494593"/>
              <a:gd name="connsiteY43" fmla="*/ 94981 h 607851"/>
              <a:gd name="connsiteX44" fmla="*/ 209215 w 494593"/>
              <a:gd name="connsiteY44" fmla="*/ 61905 h 607851"/>
              <a:gd name="connsiteX45" fmla="*/ 183258 w 494593"/>
              <a:gd name="connsiteY45" fmla="*/ 61756 h 607851"/>
              <a:gd name="connsiteX46" fmla="*/ 183258 w 494593"/>
              <a:gd name="connsiteY46" fmla="*/ 18996 h 607851"/>
              <a:gd name="connsiteX47" fmla="*/ 202278 w 494593"/>
              <a:gd name="connsiteY47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94593" h="607851">
                <a:moveTo>
                  <a:pt x="337979" y="279269"/>
                </a:moveTo>
                <a:cubicBezTo>
                  <a:pt x="312838" y="282845"/>
                  <a:pt x="230550" y="328207"/>
                  <a:pt x="221300" y="336550"/>
                </a:cubicBezTo>
                <a:cubicBezTo>
                  <a:pt x="212123" y="344967"/>
                  <a:pt x="215555" y="363664"/>
                  <a:pt x="229058" y="378487"/>
                </a:cubicBezTo>
                <a:cubicBezTo>
                  <a:pt x="242561" y="393235"/>
                  <a:pt x="260914" y="398375"/>
                  <a:pt x="270165" y="390032"/>
                </a:cubicBezTo>
                <a:cubicBezTo>
                  <a:pt x="279341" y="381615"/>
                  <a:pt x="332086" y="303925"/>
                  <a:pt x="337979" y="279269"/>
                </a:cubicBezTo>
                <a:close/>
                <a:moveTo>
                  <a:pt x="247261" y="202100"/>
                </a:moveTo>
                <a:cubicBezTo>
                  <a:pt x="335070" y="202100"/>
                  <a:pt x="406316" y="273236"/>
                  <a:pt x="406316" y="360908"/>
                </a:cubicBezTo>
                <a:cubicBezTo>
                  <a:pt x="406316" y="448579"/>
                  <a:pt x="335070" y="519715"/>
                  <a:pt x="247261" y="519715"/>
                </a:cubicBezTo>
                <a:cubicBezTo>
                  <a:pt x="159453" y="519715"/>
                  <a:pt x="88207" y="448579"/>
                  <a:pt x="88207" y="360908"/>
                </a:cubicBezTo>
                <a:cubicBezTo>
                  <a:pt x="88207" y="273236"/>
                  <a:pt x="159453" y="202100"/>
                  <a:pt x="247261" y="202100"/>
                </a:cubicBezTo>
                <a:close/>
                <a:moveTo>
                  <a:pt x="247297" y="160521"/>
                </a:moveTo>
                <a:cubicBezTo>
                  <a:pt x="136517" y="160521"/>
                  <a:pt x="46625" y="250211"/>
                  <a:pt x="46625" y="360907"/>
                </a:cubicBezTo>
                <a:cubicBezTo>
                  <a:pt x="46625" y="471603"/>
                  <a:pt x="136442" y="561293"/>
                  <a:pt x="247297" y="561293"/>
                </a:cubicBezTo>
                <a:cubicBezTo>
                  <a:pt x="358151" y="561293"/>
                  <a:pt x="447968" y="471603"/>
                  <a:pt x="447968" y="360907"/>
                </a:cubicBezTo>
                <a:cubicBezTo>
                  <a:pt x="447968" y="250285"/>
                  <a:pt x="358151" y="160521"/>
                  <a:pt x="247297" y="160521"/>
                </a:cubicBezTo>
                <a:close/>
                <a:moveTo>
                  <a:pt x="247297" y="113963"/>
                </a:moveTo>
                <a:cubicBezTo>
                  <a:pt x="383888" y="113963"/>
                  <a:pt x="494593" y="224510"/>
                  <a:pt x="494593" y="360907"/>
                </a:cubicBezTo>
                <a:cubicBezTo>
                  <a:pt x="494593" y="497304"/>
                  <a:pt x="383888" y="607851"/>
                  <a:pt x="247297" y="607851"/>
                </a:cubicBezTo>
                <a:cubicBezTo>
                  <a:pt x="110705" y="607851"/>
                  <a:pt x="0" y="497304"/>
                  <a:pt x="0" y="360907"/>
                </a:cubicBezTo>
                <a:cubicBezTo>
                  <a:pt x="0" y="224510"/>
                  <a:pt x="110705" y="113963"/>
                  <a:pt x="247297" y="113963"/>
                </a:cubicBezTo>
                <a:close/>
                <a:moveTo>
                  <a:pt x="106836" y="58655"/>
                </a:moveTo>
                <a:cubicBezTo>
                  <a:pt x="111899" y="60015"/>
                  <a:pt x="116449" y="63312"/>
                  <a:pt x="119283" y="68229"/>
                </a:cubicBezTo>
                <a:lnTo>
                  <a:pt x="139719" y="103546"/>
                </a:lnTo>
                <a:lnTo>
                  <a:pt x="68863" y="144377"/>
                </a:lnTo>
                <a:lnTo>
                  <a:pt x="48427" y="109060"/>
                </a:lnTo>
                <a:cubicBezTo>
                  <a:pt x="42833" y="99225"/>
                  <a:pt x="46189" y="86782"/>
                  <a:pt x="55960" y="81119"/>
                </a:cubicBezTo>
                <a:lnTo>
                  <a:pt x="91313" y="60704"/>
                </a:lnTo>
                <a:cubicBezTo>
                  <a:pt x="96199" y="57873"/>
                  <a:pt x="101774" y="57295"/>
                  <a:pt x="106836" y="58655"/>
                </a:cubicBezTo>
                <a:close/>
                <a:moveTo>
                  <a:pt x="385319" y="58655"/>
                </a:moveTo>
                <a:cubicBezTo>
                  <a:pt x="390363" y="57295"/>
                  <a:pt x="395920" y="57873"/>
                  <a:pt x="400805" y="60704"/>
                </a:cubicBezTo>
                <a:lnTo>
                  <a:pt x="436233" y="81119"/>
                </a:lnTo>
                <a:cubicBezTo>
                  <a:pt x="446004" y="86782"/>
                  <a:pt x="449360" y="99225"/>
                  <a:pt x="443692" y="109060"/>
                </a:cubicBezTo>
                <a:lnTo>
                  <a:pt x="423255" y="144377"/>
                </a:lnTo>
                <a:lnTo>
                  <a:pt x="352474" y="103546"/>
                </a:lnTo>
                <a:lnTo>
                  <a:pt x="372910" y="68229"/>
                </a:lnTo>
                <a:cubicBezTo>
                  <a:pt x="375744" y="63312"/>
                  <a:pt x="380276" y="60015"/>
                  <a:pt x="385319" y="58655"/>
                </a:cubicBezTo>
                <a:close/>
                <a:moveTo>
                  <a:pt x="202278" y="0"/>
                </a:moveTo>
                <a:lnTo>
                  <a:pt x="292455" y="0"/>
                </a:lnTo>
                <a:cubicBezTo>
                  <a:pt x="302972" y="0"/>
                  <a:pt x="311475" y="8492"/>
                  <a:pt x="311475" y="18996"/>
                </a:cubicBezTo>
                <a:lnTo>
                  <a:pt x="311475" y="61756"/>
                </a:lnTo>
                <a:lnTo>
                  <a:pt x="285295" y="61905"/>
                </a:lnTo>
                <a:lnTo>
                  <a:pt x="285295" y="94981"/>
                </a:lnTo>
                <a:cubicBezTo>
                  <a:pt x="272838" y="93193"/>
                  <a:pt x="260158" y="91927"/>
                  <a:pt x="247255" y="91927"/>
                </a:cubicBezTo>
                <a:cubicBezTo>
                  <a:pt x="234351" y="91927"/>
                  <a:pt x="221671" y="93193"/>
                  <a:pt x="209215" y="94981"/>
                </a:cubicBezTo>
                <a:lnTo>
                  <a:pt x="209215" y="61905"/>
                </a:lnTo>
                <a:lnTo>
                  <a:pt x="183258" y="61756"/>
                </a:lnTo>
                <a:lnTo>
                  <a:pt x="183258" y="18996"/>
                </a:lnTo>
                <a:cubicBezTo>
                  <a:pt x="183258" y="8492"/>
                  <a:pt x="191761" y="0"/>
                  <a:pt x="202278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55EE348-453E-4F47-A8A3-825F14E6FFBB}"/>
              </a:ext>
            </a:extLst>
          </p:cNvPr>
          <p:cNvSpPr txBox="1"/>
          <p:nvPr/>
        </p:nvSpPr>
        <p:spPr>
          <a:xfrm>
            <a:off x="3747679" y="4435534"/>
            <a:ext cx="1839732" cy="149765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>
            <a:defPPr>
              <a:defRPr lang="zh-CN"/>
            </a:defPPr>
            <a:lvl1pPr marR="0" lvl="0" indent="0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  <a:ea typeface="+mn-ea"/>
                <a:cs typeface="+mn-ea"/>
              </a:rPr>
              <a:t>当您单击设计并选择新的主题时，图片、图表将会更改以匹配新的主题</a:t>
            </a: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9730D700-6FC1-438E-9822-139A7309005A}"/>
              </a:ext>
            </a:extLst>
          </p:cNvPr>
          <p:cNvSpPr txBox="1"/>
          <p:nvPr/>
        </p:nvSpPr>
        <p:spPr>
          <a:xfrm>
            <a:off x="3624895" y="3998686"/>
            <a:ext cx="2085300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请输入你的小标题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44B66FB8-FD9E-4A4E-9125-D309A3C4F9AA}"/>
              </a:ext>
            </a:extLst>
          </p:cNvPr>
          <p:cNvSpPr/>
          <p:nvPr/>
        </p:nvSpPr>
        <p:spPr>
          <a:xfrm>
            <a:off x="3339404" y="2606954"/>
            <a:ext cx="2656282" cy="3628748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9D6840-0472-476A-9642-D509F298822E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16C8BA0-ECB3-4791-83BE-40B4968203C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302467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</TotalTime>
  <Words>3897</Words>
  <Application>Microsoft Office PowerPoint</Application>
  <PresentationFormat>宽屏</PresentationFormat>
  <Paragraphs>539</Paragraphs>
  <Slides>49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61" baseType="lpstr">
      <vt:lpstr>等线</vt:lpstr>
      <vt:lpstr>宋体</vt:lpstr>
      <vt:lpstr>Microsoft YaHei</vt:lpstr>
      <vt:lpstr>Microsoft YaHei</vt:lpstr>
      <vt:lpstr>Arial</vt:lpstr>
      <vt:lpstr>Calibri</vt:lpstr>
      <vt:lpstr>Century Gothic</vt:lpstr>
      <vt:lpstr>Impact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周威</cp:lastModifiedBy>
  <cp:revision>29</cp:revision>
  <dcterms:created xsi:type="dcterms:W3CDTF">2019-03-11T14:11:26Z</dcterms:created>
  <dcterms:modified xsi:type="dcterms:W3CDTF">2019-10-17T08:37:52Z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